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Ex1.xml" ContentType="application/vnd.ms-office.chartex+xml"/>
  <Override PartName="/ppt/charts/style6.xml" ContentType="application/vnd.ms-office.chartstyle+xml"/>
  <Override PartName="/ppt/charts/colors6.xml" ContentType="application/vnd.ms-office.chartcolorstyle+xml"/>
  <Override PartName="/ppt/charts/chartEx2.xml" ContentType="application/vnd.ms-office.chartex+xml"/>
  <Override PartName="/ppt/charts/style7.xml" ContentType="application/vnd.ms-office.chartstyle+xml"/>
  <Override PartName="/ppt/charts/colors7.xml" ContentType="application/vnd.ms-office.chartcolorstyl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851" r:id="rId4"/>
  </p:sldMasterIdLst>
  <p:notesMasterIdLst>
    <p:notesMasterId r:id="rId14"/>
  </p:notesMasterIdLst>
  <p:handoutMasterIdLst>
    <p:handoutMasterId r:id="rId15"/>
  </p:handoutMasterIdLst>
  <p:sldIdLst>
    <p:sldId id="257" r:id="rId5"/>
    <p:sldId id="258" r:id="rId6"/>
    <p:sldId id="259" r:id="rId7"/>
    <p:sldId id="261" r:id="rId8"/>
    <p:sldId id="263" r:id="rId9"/>
    <p:sldId id="262" r:id="rId10"/>
    <p:sldId id="264" r:id="rId11"/>
    <p:sldId id="265" r:id="rId12"/>
    <p:sldId id="266" r:id="rId13"/>
  </p:sldIdLst>
  <p:sldSz cx="12192000" cy="6858000"/>
  <p:notesSz cx="6858000" cy="9144000"/>
  <p:embeddedFontLst>
    <p:embeddedFont>
      <p:font typeface="Arial Unicode MS" panose="020B0604020202020204" pitchFamily="34" charset="-128"/>
      <p:regular r:id="rId16"/>
    </p:embeddedFont>
    <p:embeddedFont>
      <p:font typeface="Denim" panose="020B0505030102020204" pitchFamily="34" charset="0"/>
      <p:regular r:id="rId17"/>
      <p:bold r:id="rId18"/>
    </p:embeddedFont>
    <p:embeddedFont>
      <p:font typeface="Denim Medium" panose="020B0505030102020204" pitchFamily="34" charset="0"/>
      <p:regular r:id="rId19"/>
    </p:embeddedFont>
    <p:embeddedFont>
      <p:font typeface="Denim SemiBold" panose="020B0505030102020204" pitchFamily="34" charset="0"/>
      <p:regular r:id="rId20"/>
      <p:bold r:id="rId21"/>
    </p:embeddedFont>
    <p:embeddedFont>
      <p:font typeface="Denim WD SemiBold" panose="020B0505030102020204" pitchFamily="34" charset="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aysafe resources" id="{84A5BA6F-2907-A84C-98B7-DF93C9FF87B0}">
          <p14:sldIdLst>
            <p14:sldId id="257"/>
            <p14:sldId id="258"/>
            <p14:sldId id="259"/>
            <p14:sldId id="261"/>
            <p14:sldId id="263"/>
            <p14:sldId id="262"/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B70E10F-2C93-5614-3DEB-2BE33D38B80F}" name="Chelsea Pence" initials="CP" userId="S::chelsea.pence@paysafe.com::5e3aa780-c8ff-42bf-8a77-896fe5d92dd8" providerId="AD"/>
  <p188:author id="{20CFBEE5-FB5A-08D2-AE6D-5F908A5ACD59}" name="Mr Robinson" initials="DR" userId="S::dro@chpb.onmicrosoft.com::04bd4113-73c2-4d2a-80cf-c53c816e7dc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DC4A"/>
    <a:srgbClr val="FF9D46"/>
    <a:srgbClr val="26D2EB"/>
    <a:srgbClr val="A789FF"/>
    <a:srgbClr val="FF99DE"/>
    <a:srgbClr val="210373"/>
    <a:srgbClr val="23AB23"/>
    <a:srgbClr val="CDD3C8"/>
    <a:srgbClr val="2B2E2C"/>
    <a:srgbClr val="4146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/>
    <p:restoredTop sz="79093"/>
  </p:normalViewPr>
  <p:slideViewPr>
    <p:cSldViewPr snapToGrid="0">
      <p:cViewPr>
        <p:scale>
          <a:sx n="130" d="100"/>
          <a:sy n="130" d="100"/>
        </p:scale>
        <p:origin x="1312" y="240"/>
      </p:cViewPr>
      <p:guideLst/>
    </p:cSldViewPr>
  </p:slideViewPr>
  <p:outlineViewPr>
    <p:cViewPr>
      <p:scale>
        <a:sx n="33" d="100"/>
        <a:sy n="33" d="100"/>
      </p:scale>
      <p:origin x="0" y="-660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103" d="100"/>
          <a:sy n="103" d="100"/>
        </p:scale>
        <p:origin x="383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Microsoft_Excel_Worksheet5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3.8083144400288434E-2"/>
          <c:y val="2.92261676502516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Denim SemiBold" panose="020B0504030102020204" pitchFamily="34" charset="77"/>
              <a:ea typeface="+mn-ea"/>
              <a:cs typeface="Denim SemiBold" panose="020B0504030102020204" pitchFamily="34" charset="77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6691160492366072E-2"/>
          <c:y val="0.13839939765224124"/>
          <c:w val="0.88460367441370447"/>
          <c:h val="0.65933520910917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 w="50800" cap="rnd">
              <a:solidFill>
                <a:schemeClr val="accent1"/>
              </a:solidFill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29-094C-BAF6-E0B4A8920D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 w="50800" cap="rnd">
              <a:solidFill>
                <a:schemeClr val="accent4"/>
              </a:solidFill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29-094C-BAF6-E0B4A8920D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 w="50800" cap="rnd">
              <a:solidFill>
                <a:schemeClr val="accent3"/>
              </a:solidFill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29-094C-BAF6-E0B4A8920D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7"/>
        <c:overlap val="-67"/>
        <c:axId val="1361694623"/>
        <c:axId val="1065461055"/>
      </c:barChart>
      <c:catAx>
        <c:axId val="1361694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Denim" panose="020B0504030102020204" pitchFamily="34" charset="77"/>
                <a:ea typeface="+mn-ea"/>
                <a:cs typeface="Denim" panose="020B0504030102020204" pitchFamily="34" charset="77"/>
              </a:defRPr>
            </a:pPr>
            <a:endParaRPr lang="en-US"/>
          </a:p>
        </c:txPr>
        <c:crossAx val="1065461055"/>
        <c:crosses val="autoZero"/>
        <c:auto val="1"/>
        <c:lblAlgn val="ctr"/>
        <c:lblOffset val="100"/>
        <c:noMultiLvlLbl val="0"/>
      </c:catAx>
      <c:valAx>
        <c:axId val="106546105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616946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Denim" panose="020B0504030102020204" pitchFamily="34" charset="77"/>
              <a:ea typeface="+mn-ea"/>
              <a:cs typeface="Denim" panose="020B0504030102020204" pitchFamily="34" charset="77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200" b="0" i="0">
          <a:solidFill>
            <a:schemeClr val="tx1"/>
          </a:solidFill>
          <a:latin typeface="Denim" panose="020B0504030102020204" pitchFamily="34" charset="77"/>
          <a:cs typeface="Denim" panose="020B0504030102020204" pitchFamily="34" charset="77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3.8083144400288434E-2"/>
          <c:y val="2.92261676502516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Denim SemiBold" panose="020B0504030102020204" pitchFamily="34" charset="77"/>
              <a:ea typeface="+mn-ea"/>
              <a:cs typeface="Denim SemiBold" panose="020B0504030102020204" pitchFamily="34" charset="77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6691160492366072E-2"/>
          <c:y val="0.13839939765224124"/>
          <c:w val="0.88460367441370447"/>
          <c:h val="0.7225643796824369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50800" cap="rnd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50800" cap="rnd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FA-5A48-B66C-C0DD9641AF0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50800" cap="rnd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FA-5A48-B66C-C0DD9641AF0C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50800" cap="rnd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FA-5A48-B66C-C0DD9641AF0C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50800" cap="rnd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5FA-5A48-B66C-C0DD9641AF0C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5FA-5A48-B66C-C0DD9641AF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legend>
      <c:legendPos val="t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Denim" panose="020B0504030102020204" pitchFamily="34" charset="77"/>
              <a:ea typeface="+mn-ea"/>
              <a:cs typeface="Denim" panose="020B0504030102020204" pitchFamily="34" charset="77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200" b="0" i="0">
          <a:solidFill>
            <a:schemeClr val="tx1"/>
          </a:solidFill>
          <a:latin typeface="Denim" panose="020B0504030102020204" pitchFamily="34" charset="77"/>
          <a:cs typeface="Denim" panose="020B0504030102020204" pitchFamily="34" charset="77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3.9263821832456927E-2"/>
          <c:y val="3.98538649776159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Denim SemiBold" panose="020B0504030102020204" pitchFamily="34" charset="77"/>
              <a:ea typeface="+mn-ea"/>
              <a:cs typeface="Denim SemiBold" panose="020B0504030102020204" pitchFamily="34" charset="77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347946998658391"/>
          <c:y val="0.13839939765224124"/>
          <c:w val="0.76781536491948665"/>
          <c:h val="0.72256437968243692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63500" cap="rnd">
              <a:solidFill>
                <a:schemeClr val="accent6">
                  <a:lumMod val="20000"/>
                  <a:lumOff val="8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63500" cap="rnd">
                <a:solidFill>
                  <a:schemeClr val="accent6">
                    <a:lumMod val="20000"/>
                    <a:lumOff val="8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3CB-F746-9214-65C01CF8F5E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63500" cap="rnd">
                <a:solidFill>
                  <a:schemeClr val="accent6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3CB-F746-9214-65C01CF8F5E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 w="63500" cap="rnd">
                <a:solidFill>
                  <a:schemeClr val="accent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3CB-F746-9214-65C01CF8F5EC}"/>
              </c:ext>
            </c:extLst>
          </c:dPt>
          <c:dPt>
            <c:idx val="3"/>
            <c:invertIfNegative val="0"/>
            <c:bubble3D val="0"/>
            <c:spPr>
              <a:solidFill>
                <a:srgbClr val="FF9D46"/>
              </a:solidFill>
              <a:ln w="63500" cap="rnd">
                <a:solidFill>
                  <a:srgbClr val="FF9D4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3CB-F746-9214-65C01CF8F5EC}"/>
              </c:ext>
            </c:extLst>
          </c:dPt>
          <c:dPt>
            <c:idx val="4"/>
            <c:invertIfNegative val="0"/>
            <c:bubble3D val="0"/>
            <c:spPr>
              <a:solidFill>
                <a:srgbClr val="26D2EB"/>
              </a:solidFill>
              <a:ln w="63500" cap="rnd">
                <a:solidFill>
                  <a:srgbClr val="26D2E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3CB-F746-9214-65C01CF8F5EC}"/>
              </c:ext>
            </c:extLst>
          </c:dPt>
          <c:dPt>
            <c:idx val="5"/>
            <c:invertIfNegative val="0"/>
            <c:bubble3D val="0"/>
            <c:spPr>
              <a:solidFill>
                <a:srgbClr val="FF99DE"/>
              </a:solidFill>
              <a:ln w="63500" cap="rnd">
                <a:solidFill>
                  <a:srgbClr val="FF99D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3CB-F746-9214-65C01CF8F5EC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/>
              </a:solidFill>
              <a:ln w="63500" cap="rnd"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3CB-F746-9214-65C01CF8F5EC}"/>
              </c:ext>
            </c:extLst>
          </c:dPt>
          <c:dPt>
            <c:idx val="7"/>
            <c:invertIfNegative val="0"/>
            <c:bubble3D val="0"/>
            <c:spPr>
              <a:solidFill>
                <a:srgbClr val="23AB23"/>
              </a:solidFill>
              <a:ln w="63500" cap="rnd">
                <a:solidFill>
                  <a:srgbClr val="23AB2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3CB-F746-9214-65C01CF8F5EC}"/>
              </c:ext>
            </c:extLst>
          </c:dPt>
          <c:dPt>
            <c:idx val="8"/>
            <c:invertIfNegative val="0"/>
            <c:bubble3D val="0"/>
            <c:spPr>
              <a:solidFill>
                <a:srgbClr val="A789FF"/>
              </a:solidFill>
              <a:ln w="63500" cap="rnd">
                <a:solidFill>
                  <a:srgbClr val="A789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3CB-F746-9214-65C01CF8F5EC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 w="63500" cap="rnd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13CB-F746-9214-65C01CF8F5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Denim" panose="020B0504030102020204" pitchFamily="34" charset="77"/>
                    <a:ea typeface="+mn-ea"/>
                    <a:cs typeface="Denim" panose="020B0504030102020204" pitchFamily="34" charset="77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13CB-F746-9214-65C01CF8F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6"/>
        <c:overlap val="-26"/>
        <c:axId val="1361694623"/>
        <c:axId val="1065461055"/>
      </c:barChart>
      <c:catAx>
        <c:axId val="136169462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65461055"/>
        <c:crosses val="autoZero"/>
        <c:auto val="1"/>
        <c:lblAlgn val="ctr"/>
        <c:lblOffset val="100"/>
        <c:noMultiLvlLbl val="0"/>
      </c:catAx>
      <c:valAx>
        <c:axId val="106546105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Denim" panose="020B0504030102020204" pitchFamily="34" charset="77"/>
                <a:ea typeface="+mn-ea"/>
                <a:cs typeface="Denim" panose="020B0504030102020204" pitchFamily="34" charset="77"/>
              </a:defRPr>
            </a:pPr>
            <a:endParaRPr lang="en-US"/>
          </a:p>
        </c:txPr>
        <c:crossAx val="1361694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Denim" panose="020B0504030102020204" pitchFamily="34" charset="77"/>
          <a:cs typeface="Denim" panose="020B0504030102020204" pitchFamily="34" charset="77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347946998658391"/>
          <c:y val="0.19377732846211951"/>
          <c:w val="0.76781536491948665"/>
          <c:h val="0.667186458097140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 w="50800"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106-B04E-9AA1-2A712692CF4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106-B04E-9AA1-2A712692CF40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106-B04E-9AA1-2A712692CF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Denim" panose="020B0504030102020204" pitchFamily="34" charset="77"/>
                    <a:ea typeface="+mn-ea"/>
                    <a:cs typeface="Denim" panose="020B0504030102020204" pitchFamily="34" charset="77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06-B04E-9AA1-2A712692CF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  <a:ln w="50800" cap="rnd">
              <a:solidFill>
                <a:schemeClr val="accent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Denim" panose="020B0504030102020204" pitchFamily="34" charset="77"/>
                    <a:ea typeface="+mn-ea"/>
                    <a:cs typeface="Denim" panose="020B0504030102020204" pitchFamily="34" charset="77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06-B04E-9AA1-2A712692CF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FF9D46"/>
            </a:solidFill>
            <a:ln w="50800" cap="rnd">
              <a:solidFill>
                <a:srgbClr val="FF9D46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Denim" panose="020B0504030102020204" pitchFamily="34" charset="77"/>
                    <a:ea typeface="+mn-ea"/>
                    <a:cs typeface="Denim" panose="020B0504030102020204" pitchFamily="34" charset="77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106-B04E-9AA1-2A712692CF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rgbClr val="26D2EB"/>
            </a:solidFill>
            <a:ln w="50800">
              <a:solidFill>
                <a:srgbClr val="26D2EB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Denim" panose="020B0504030102020204" pitchFamily="34" charset="77"/>
                    <a:ea typeface="+mn-ea"/>
                    <a:cs typeface="Denim" panose="020B0504030102020204" pitchFamily="34" charset="77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106-B04E-9AA1-2A712692CF4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solidFill>
              <a:srgbClr val="FF99DE"/>
            </a:solidFill>
            <a:ln w="50800" cap="rnd">
              <a:solidFill>
                <a:srgbClr val="FF99DE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Denim" panose="020B0504030102020204" pitchFamily="34" charset="77"/>
                    <a:ea typeface="+mn-ea"/>
                    <a:cs typeface="Denim" panose="020B0504030102020204" pitchFamily="34" charset="77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106-B04E-9AA1-2A712692C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overlap val="-71"/>
        <c:axId val="1361694623"/>
        <c:axId val="1065461055"/>
      </c:barChart>
      <c:catAx>
        <c:axId val="136169462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Denim" panose="020B0504030102020204" pitchFamily="34" charset="77"/>
                <a:ea typeface="+mn-ea"/>
                <a:cs typeface="Denim" panose="020B0504030102020204" pitchFamily="34" charset="77"/>
              </a:defRPr>
            </a:pPr>
            <a:endParaRPr lang="en-US"/>
          </a:p>
        </c:txPr>
        <c:crossAx val="1065461055"/>
        <c:crosses val="autoZero"/>
        <c:auto val="1"/>
        <c:lblAlgn val="ctr"/>
        <c:lblOffset val="100"/>
        <c:noMultiLvlLbl val="0"/>
      </c:catAx>
      <c:valAx>
        <c:axId val="1065461055"/>
        <c:scaling>
          <c:orientation val="minMax"/>
          <c:max val="4"/>
        </c:scaling>
        <c:delete val="1"/>
        <c:axPos val="l"/>
        <c:numFmt formatCode="General" sourceLinked="1"/>
        <c:majorTickMark val="out"/>
        <c:minorTickMark val="none"/>
        <c:tickLblPos val="nextTo"/>
        <c:crossAx val="1361694623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Denim" panose="020B0504030102020204" pitchFamily="34" charset="77"/>
          <a:cs typeface="Denim" panose="020B0504030102020204" pitchFamily="34" charset="77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347946998658391"/>
          <c:y val="0.19377732846211951"/>
          <c:w val="0.76781536491948665"/>
          <c:h val="0.667186458097140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 w="50800"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19A-5742-8BBE-B404283E44A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19A-5742-8BBE-B404283E44A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19A-5742-8BBE-B404283E44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Denim" panose="020B0504030102020204" pitchFamily="34" charset="77"/>
                    <a:ea typeface="+mn-ea"/>
                    <a:cs typeface="Denim" panose="020B0504030102020204" pitchFamily="34" charset="77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19A-5742-8BBE-B404283E44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  <a:ln w="50800" cap="rnd">
              <a:solidFill>
                <a:schemeClr val="accent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Denim" panose="020B0504030102020204" pitchFamily="34" charset="77"/>
                    <a:ea typeface="+mn-ea"/>
                    <a:cs typeface="Denim" panose="020B0504030102020204" pitchFamily="34" charset="77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9A-5742-8BBE-B404283E44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FF9D46"/>
            </a:solidFill>
            <a:ln w="50800" cap="rnd">
              <a:solidFill>
                <a:srgbClr val="FF9D46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Denim" panose="020B0504030102020204" pitchFamily="34" charset="77"/>
                    <a:ea typeface="+mn-ea"/>
                    <a:cs typeface="Denim" panose="020B0504030102020204" pitchFamily="34" charset="77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3.5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19A-5742-8BBE-B404283E44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rgbClr val="26D2EB"/>
            </a:solidFill>
            <a:ln w="50800">
              <a:solidFill>
                <a:srgbClr val="26D2EB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Denim" panose="020B0504030102020204" pitchFamily="34" charset="77"/>
                    <a:ea typeface="+mn-ea"/>
                    <a:cs typeface="Denim" panose="020B0504030102020204" pitchFamily="34" charset="77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19A-5742-8BBE-B404283E44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solidFill>
              <a:srgbClr val="FF99DE"/>
            </a:solidFill>
            <a:ln w="50800" cap="rnd">
              <a:solidFill>
                <a:srgbClr val="FF99DE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Denim" panose="020B0504030102020204" pitchFamily="34" charset="77"/>
                    <a:ea typeface="+mn-ea"/>
                    <a:cs typeface="Denim" panose="020B0504030102020204" pitchFamily="34" charset="77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2</c:v>
                </c:pt>
                <c:pt idx="1">
                  <c:v>4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19A-5742-8BBE-B404283E4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overlap val="-71"/>
        <c:axId val="1361694623"/>
        <c:axId val="1065461055"/>
      </c:barChart>
      <c:catAx>
        <c:axId val="136169462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Denim" panose="020B0504030102020204" pitchFamily="34" charset="77"/>
                <a:ea typeface="+mn-ea"/>
                <a:cs typeface="Denim" panose="020B0504030102020204" pitchFamily="34" charset="77"/>
              </a:defRPr>
            </a:pPr>
            <a:endParaRPr lang="en-US"/>
          </a:p>
        </c:txPr>
        <c:crossAx val="1065461055"/>
        <c:crosses val="autoZero"/>
        <c:auto val="1"/>
        <c:lblAlgn val="ctr"/>
        <c:lblOffset val="100"/>
        <c:noMultiLvlLbl val="0"/>
      </c:catAx>
      <c:valAx>
        <c:axId val="1065461055"/>
        <c:scaling>
          <c:orientation val="minMax"/>
          <c:max val="4"/>
        </c:scaling>
        <c:delete val="1"/>
        <c:axPos val="l"/>
        <c:numFmt formatCode="General" sourceLinked="1"/>
        <c:majorTickMark val="out"/>
        <c:minorTickMark val="none"/>
        <c:tickLblPos val="nextTo"/>
        <c:crossAx val="1361694623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Denim" panose="020B0504030102020204" pitchFamily="34" charset="77"/>
          <a:cs typeface="Denim" panose="020B0504030102020204" pitchFamily="34" charset="77"/>
        </a:defRPr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Sheet1!$A$2:$A$9</cx:f>
        <cx:lvl ptCount="8">
          <cx:pt idx="0">Category 1</cx:pt>
          <cx:pt idx="1">Category 2</cx:pt>
          <cx:pt idx="2">Category 3</cx:pt>
          <cx:pt idx="3">Category 4</cx:pt>
          <cx:pt idx="4">Category 5</cx:pt>
          <cx:pt idx="5">Category 6</cx:pt>
          <cx:pt idx="6">Category 7</cx:pt>
          <cx:pt idx="7">Category 8</cx:pt>
        </cx:lvl>
      </cx:strDim>
      <cx:numDim type="val">
        <cx:f>Sheet1!$B$2:$B$9</cx:f>
        <cx:lvl ptCount="8" formatCode="General">
          <cx:pt idx="0">100</cx:pt>
          <cx:pt idx="1">20</cx:pt>
          <cx:pt idx="2">50</cx:pt>
          <cx:pt idx="3">-40</cx:pt>
          <cx:pt idx="4">130</cx:pt>
          <cx:pt idx="5">-60</cx:pt>
          <cx:pt idx="6">70</cx:pt>
          <cx:pt idx="7">140</cx:pt>
        </cx:lvl>
      </cx:numDim>
    </cx:data>
  </cx:chartData>
  <cx:chart>
    <cx:title pos="t" align="ctr" overlay="0">
      <cx:tx>
        <cx:txData>
          <cx:v>Chart Title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 b="1">
              <a:solidFill>
                <a:schemeClr val="tx1"/>
              </a:solidFill>
            </a:defRPr>
          </a:pPr>
          <a:r>
            <a:rPr lang="en-GB" sz="1600" b="1" i="0" u="none" strike="noStrike" baseline="0">
              <a:solidFill>
                <a:schemeClr val="tx1"/>
              </a:solidFill>
              <a:latin typeface="Arial" panose="020B0604020202020204"/>
            </a:rPr>
            <a:t>Chart Title</a:t>
          </a:r>
        </a:p>
      </cx:txPr>
    </cx:title>
    <cx:plotArea>
      <cx:plotAreaRegion>
        <cx:series layoutId="waterfall" uniqueId="{691B1933-BC26-C544-B450-603957B32847}">
          <cx:tx>
            <cx:txData>
              <cx:f>Sheet1!$B$1</cx:f>
              <cx:v>Series1</cx:v>
            </cx:txData>
          </cx:tx>
          <cx:dataPt idx="4"/>
          <cx:dataLabels pos="outEnd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>
                    <a:solidFill>
                      <a:schemeClr val="tx1"/>
                    </a:solidFill>
                  </a:defRPr>
                </a:pPr>
                <a:endParaRPr lang="en-GB" sz="1197" b="0" i="0" u="none" strike="noStrike" baseline="0">
                  <a:solidFill>
                    <a:schemeClr val="tx1"/>
                  </a:solidFill>
                  <a:latin typeface="Arial" panose="020B0604020202020204"/>
                </a:endParaRPr>
              </a:p>
            </cx:txPr>
            <cx:visibility seriesName="0" categoryName="0" value="1"/>
          </cx:dataLabels>
          <cx:dataId val="0"/>
          <cx:layoutPr>
            <cx:subtotals>
              <cx:idx val="0"/>
              <cx:idx val="4"/>
              <cx:idx val="7"/>
            </cx:subtotals>
          </cx:layoutPr>
        </cx:series>
      </cx:plotAreaRegion>
      <cx:axis id="0">
        <cx:catScaling gapWidth="1"/>
        <cx:tickLabels/>
        <cx:spPr>
          <a:ln>
            <a:noFill/>
          </a:ln>
        </cx:spPr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900">
                <a:solidFill>
                  <a:schemeClr val="tx1"/>
                </a:solidFill>
              </a:defRPr>
            </a:pPr>
            <a:endParaRPr lang="en-GB" sz="900" b="0" i="0" u="none" strike="noStrike" baseline="0">
              <a:solidFill>
                <a:schemeClr val="tx1"/>
              </a:solidFill>
              <a:latin typeface="Arial" panose="020B0604020202020204"/>
            </a:endParaRPr>
          </a:p>
        </cx:txPr>
      </cx:axis>
      <cx:axis id="1">
        <cx:valScaling/>
        <cx:tickLabels/>
        <cx:spPr>
          <a:ln>
            <a:noFill/>
          </a:ln>
        </cx:spPr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</a:defRPr>
            </a:pPr>
            <a:endParaRPr lang="en-GB" sz="1197" b="0" i="0" u="none" strike="noStrike" baseline="0">
              <a:solidFill>
                <a:schemeClr val="tx1"/>
              </a:solidFill>
              <a:latin typeface="Arial" panose="020B0604020202020204"/>
            </a:endParaRPr>
          </a:p>
        </cx:txPr>
      </cx:axis>
    </cx:plotArea>
    <cx:legend pos="b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900">
              <a:solidFill>
                <a:schemeClr val="tx1"/>
              </a:solidFill>
            </a:defRPr>
          </a:pPr>
          <a:endParaRPr lang="en-GB" sz="900" b="0" i="0" u="none" strike="noStrike" baseline="0">
            <a:solidFill>
              <a:schemeClr val="tx1"/>
            </a:solidFill>
            <a:latin typeface="Arial" panose="020B0604020202020204"/>
          </a:endParaRPr>
        </a:p>
      </cx:txPr>
    </cx:legend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Sheet1!$A$2:$A$9</cx:f>
        <cx:lvl ptCount="8">
          <cx:pt idx="0">Category 1</cx:pt>
          <cx:pt idx="1">Category 2</cx:pt>
          <cx:pt idx="2">Category 3</cx:pt>
          <cx:pt idx="3">Category 4</cx:pt>
          <cx:pt idx="4">Category 5</cx:pt>
          <cx:pt idx="5">Category 6</cx:pt>
          <cx:pt idx="6">Category 7</cx:pt>
          <cx:pt idx="7">Category 8</cx:pt>
        </cx:lvl>
      </cx:strDim>
      <cx:numDim type="val">
        <cx:f>Sheet1!$B$2:$B$9</cx:f>
        <cx:lvl ptCount="8" formatCode="General">
          <cx:pt idx="0">100</cx:pt>
          <cx:pt idx="1">20</cx:pt>
          <cx:pt idx="2">50</cx:pt>
          <cx:pt idx="3">-40</cx:pt>
          <cx:pt idx="4">130</cx:pt>
          <cx:pt idx="5">-60</cx:pt>
          <cx:pt idx="6">70</cx:pt>
          <cx:pt idx="7">140</cx:pt>
        </cx:lvl>
      </cx:numDim>
    </cx:data>
  </cx:chartData>
  <cx:chart>
    <cx:title pos="t" align="ctr" overlay="0">
      <cx:tx>
        <cx:txData>
          <cx:v>Chart Title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 b="1">
              <a:solidFill>
                <a:schemeClr val="tx1"/>
              </a:solidFill>
            </a:defRPr>
          </a:pPr>
          <a:r>
            <a:rPr lang="en-GB" sz="1600" b="1" i="0" u="none" strike="noStrike" baseline="0">
              <a:solidFill>
                <a:schemeClr val="tx1"/>
              </a:solidFill>
              <a:latin typeface="Arial" panose="020B0604020202020204"/>
            </a:rPr>
            <a:t>Chart Title</a:t>
          </a:r>
        </a:p>
      </cx:txPr>
    </cx:title>
    <cx:plotArea>
      <cx:plotAreaRegion>
        <cx:series layoutId="waterfall" uniqueId="{691B1933-BC26-C544-B450-603957B32847}">
          <cx:tx>
            <cx:txData>
              <cx:f>Sheet1!$B$1</cx:f>
              <cx:v>Series1</cx:v>
            </cx:txData>
          </cx:tx>
          <cx:dataPt idx="4"/>
          <cx:dataPt idx="7"/>
          <cx:dataLabels pos="outEnd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>
                    <a:solidFill>
                      <a:schemeClr val="tx1"/>
                    </a:solidFill>
                  </a:defRPr>
                </a:pPr>
                <a:endParaRPr lang="en-GB" sz="1197" b="0" i="0" u="none" strike="noStrike" baseline="0">
                  <a:solidFill>
                    <a:schemeClr val="tx1"/>
                  </a:solidFill>
                  <a:latin typeface="Arial" panose="020B0604020202020204"/>
                </a:endParaRPr>
              </a:p>
            </cx:txPr>
            <cx:visibility seriesName="0" categoryName="0" value="1"/>
          </cx:dataLabels>
          <cx:dataId val="0"/>
          <cx:layoutPr>
            <cx:visibility connectorLines="1"/>
            <cx:subtotals>
              <cx:idx val="0"/>
              <cx:idx val="4"/>
              <cx:idx val="7"/>
            </cx:subtotals>
          </cx:layoutPr>
        </cx:series>
      </cx:plotAreaRegion>
      <cx:axis id="0">
        <cx:catScaling gapWidth="1"/>
        <cx:tickLabels/>
        <cx:spPr>
          <a:ln>
            <a:noFill/>
          </a:ln>
        </cx:spPr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200">
                <a:solidFill>
                  <a:schemeClr val="tx1"/>
                </a:solidFill>
              </a:defRPr>
            </a:pPr>
            <a:endParaRPr lang="en-GB" sz="1200" b="0" i="0" u="none" strike="noStrike" baseline="0">
              <a:solidFill>
                <a:schemeClr val="tx1"/>
              </a:solidFill>
              <a:latin typeface="Arial" panose="020B0604020202020204"/>
            </a:endParaRPr>
          </a:p>
        </cx:txPr>
      </cx:axis>
      <cx:axis id="1">
        <cx:valScaling/>
        <cx:tickLabels/>
        <cx:spPr>
          <a:ln>
            <a:noFill/>
          </a:ln>
        </cx:spPr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</a:defRPr>
            </a:pPr>
            <a:endParaRPr lang="en-GB" sz="1197" b="0" i="0" u="none" strike="noStrike" baseline="0">
              <a:solidFill>
                <a:schemeClr val="tx1"/>
              </a:solidFill>
              <a:latin typeface="Arial" panose="020B0604020202020204"/>
            </a:endParaRPr>
          </a:p>
        </cx:txPr>
      </cx:axis>
    </cx:plotArea>
    <cx:legend pos="b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900">
              <a:solidFill>
                <a:schemeClr val="tx1"/>
              </a:solidFill>
            </a:defRPr>
          </a:pPr>
          <a:endParaRPr lang="en-GB" sz="900" b="0" i="0" u="none" strike="noStrike" baseline="0">
            <a:solidFill>
              <a:schemeClr val="tx1"/>
            </a:solidFill>
            <a:latin typeface="Arial" panose="020B0604020202020204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C6D7B73-BCDE-559D-9026-02A4A3D9DCC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A8651E-F34C-2B2B-C720-3C83FE08C6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90A59-E024-5C40-8B77-6A29657FAAF6}" type="datetimeFigureOut">
              <a:rPr lang="en-AT" smtClean="0"/>
              <a:t>6/20/26</a:t>
            </a:fld>
            <a:endParaRPr lang="en-A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4AEA3B-59FA-C861-C6DF-9019BDD35A3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24800-FC80-1937-1227-FDAEE7DA3B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9A878-BAB2-044C-8D0A-BAC2CB63BFD6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595552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F857C-D31D-7B46-98D7-76EDA79ED732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0165E-CDA6-AF4F-B834-D4C6B018A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20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Ще ви представя една история, която ще има продължение </a:t>
            </a:r>
            <a:br>
              <a:rPr lang="bg-BG" dirty="0"/>
            </a:br>
            <a:br>
              <a:rPr lang="bg-BG" dirty="0"/>
            </a:br>
            <a:r>
              <a:rPr lang="bg-BG" dirty="0"/>
              <a:t>Историята е любовна… Влюбих се в </a:t>
            </a:r>
            <a:r>
              <a:rPr lang="en-BG" dirty="0"/>
              <a:t>open source </a:t>
            </a:r>
            <a:r>
              <a:rPr lang="bg-BG" dirty="0"/>
              <a:t>проектите</a:t>
            </a:r>
            <a:br>
              <a:rPr lang="bg-BG" dirty="0"/>
            </a:br>
            <a:br>
              <a:rPr lang="bg-BG" dirty="0"/>
            </a:br>
            <a:endParaRPr lang="en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0165E-CDA6-AF4F-B834-D4C6B018AF1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9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Нещо не присъщо за мен да не показвам практически неща, но съм приготвил добри съвети за това как да оптимизирате времето си по време на такава голяма конференция</a:t>
            </a:r>
            <a:br>
              <a:rPr lang="bg-BG" dirty="0"/>
            </a:br>
            <a:r>
              <a:rPr lang="bg-BG" dirty="0"/>
              <a:t>и ако сте търпеливи до следващото </a:t>
            </a:r>
            <a:r>
              <a:rPr lang="en-US" dirty="0"/>
              <a:t>BE Community </a:t>
            </a:r>
            <a:r>
              <a:rPr lang="bg-BG" dirty="0"/>
              <a:t>ще има и </a:t>
            </a:r>
            <a:r>
              <a:rPr lang="en-US" dirty="0"/>
              <a:t>real practice </a:t>
            </a:r>
            <a:r>
              <a:rPr lang="bg-BG" dirty="0"/>
              <a:t>с терминал </a:t>
            </a:r>
            <a:r>
              <a:rPr lang="en-US" dirty="0"/>
              <a:t>ide </a:t>
            </a:r>
            <a:r>
              <a:rPr lang="bg-BG" dirty="0"/>
              <a:t>и всичко което ме успокоява </a:t>
            </a:r>
            <a:r>
              <a:rPr lang="bg-BG" dirty="0">
                <a:sym typeface="Wingdings" pitchFamily="2" charset="2"/>
              </a:rPr>
              <a:t> </a:t>
            </a:r>
            <a:br>
              <a:rPr lang="bg-BG" dirty="0"/>
            </a:br>
            <a:r>
              <a:rPr lang="bg-BG" dirty="0"/>
              <a:t>Ще се опитам да Ви го представя по начина който го видях, уроците които научих, това което ми хареса</a:t>
            </a:r>
            <a:endParaRPr lang="en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0165E-CDA6-AF4F-B834-D4C6B018AF1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784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dirty="0"/>
              <a:t>Нещо като новогодишните обещания</a:t>
            </a:r>
            <a:br>
              <a:rPr lang="bg-BG" dirty="0"/>
            </a:br>
            <a:br>
              <a:rPr lang="bg-BG" dirty="0"/>
            </a:br>
            <a:r>
              <a:rPr lang="bg-BG" dirty="0"/>
              <a:t>Като спортист аз винаги имам план... не винаги сработва, но ще ви го разкажа и по-скоро за моята стратегия относно как успях да видя повече и все по-добри лекции, истории</a:t>
            </a:r>
            <a:br>
              <a:rPr lang="bg-BG" dirty="0"/>
            </a:br>
            <a:br>
              <a:rPr lang="bg-BG" dirty="0"/>
            </a:br>
            <a:r>
              <a:rPr lang="bg-BG" dirty="0"/>
              <a:t>Ще се опитам да го разкажа през моя поглед</a:t>
            </a:r>
            <a:br>
              <a:rPr lang="bg-BG" dirty="0"/>
            </a:br>
            <a:r>
              <a:rPr lang="bg-BG" dirty="0"/>
              <a:t>Исках да видя какво е високо ниво</a:t>
            </a:r>
            <a:br>
              <a:rPr lang="en-BG" dirty="0"/>
            </a:br>
            <a:r>
              <a:rPr lang="en-BG" dirty="0"/>
              <a:t>За мен JCON не беше просто конференция. Беше възможност да сверим часовника си с хората, които движат Java екосистемата напред.</a:t>
            </a:r>
          </a:p>
          <a:p>
            <a:endParaRPr lang="en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0165E-CDA6-AF4F-B834-D4C6B018AF1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8408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B634C-E197-E01E-E8CD-9EBEC85F5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2C76AC-023D-FBB4-B15D-561ED673CD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C34976-2646-4661-98AD-B74DBBD2A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BG" dirty="0"/>
            </a:br>
            <a:r>
              <a:rPr lang="bg-BG" dirty="0"/>
              <a:t>Нямаше никой който да те промотира за нещо, </a:t>
            </a:r>
            <a:r>
              <a:rPr lang="en-US" dirty="0"/>
              <a:t>no pressure </a:t>
            </a:r>
            <a:r>
              <a:rPr lang="bg-BG" dirty="0"/>
              <a:t>без агресивни </a:t>
            </a:r>
            <a:r>
              <a:rPr lang="en-US" dirty="0"/>
              <a:t>HR-</a:t>
            </a:r>
            <a:r>
              <a:rPr lang="bg-BG" dirty="0"/>
              <a:t>и</a:t>
            </a:r>
          </a:p>
          <a:p>
            <a:endParaRPr lang="en-B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D3FC0-CCEC-1637-9E08-C3E3363AE6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0165E-CDA6-AF4F-B834-D4C6B018AF1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881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AB3E5-A66C-10EA-5066-FE461245D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4865C1-8F9D-B161-9703-045CCC10C9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901182-A2BF-ABCB-B026-28D8195C4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BG" dirty="0"/>
            </a:br>
            <a:r>
              <a:rPr lang="en-BG" dirty="0"/>
              <a:t>Най-голямата тема без никакво съмнение беше AI</a:t>
            </a:r>
            <a:r>
              <a:rPr lang="bg-BG" dirty="0"/>
              <a:t> – импровизирай коки ти можеш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BG" dirty="0"/>
              <a:t>Втората тема беше сигурността. Интересното е, че вече не се говори за security като последна стъпка преди production. Говори се за security като част от дизайна още от първия commit.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BG" dirty="0"/>
              <a:t>Reactive подходът продължава да набира скорост. Не защото е модерно, а защото системите стават все по-разпределени и все по-натоварени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bg-BG" dirty="0"/>
            </a:br>
            <a:r>
              <a:rPr lang="en-BG" dirty="0"/>
              <a:t>Почти никой вече не говори за Java приложения извън контейнеризирана и cloud-native среда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BG" dirty="0"/>
              <a:t>“Много компании демонстрираха решения, изградени почти изцяло върху open-source технологии. Беше вдъхновяващо да видиш колко силна остава общността около Java.”</a:t>
            </a:r>
          </a:p>
          <a:p>
            <a:r>
              <a:rPr lang="bg-BG" dirty="0"/>
              <a:t> - </a:t>
            </a:r>
            <a:r>
              <a:rPr lang="en-BG" dirty="0"/>
              <a:t> историята с Ronald Dehuysser.</a:t>
            </a:r>
            <a:br>
              <a:rPr lang="bg-BG" dirty="0"/>
            </a:br>
            <a:br>
              <a:rPr lang="bg-BG" dirty="0"/>
            </a:br>
            <a:r>
              <a:rPr lang="en-BG" dirty="0"/>
              <a:t>Фокусът вече не е само върху производителността на приложенията, а върху производителността на инженерите</a:t>
            </a:r>
            <a:br>
              <a:rPr lang="bg-BG" dirty="0"/>
            </a:br>
            <a:br>
              <a:rPr lang="bg-BG" dirty="0"/>
            </a:br>
            <a:br>
              <a:rPr lang="bg-BG" dirty="0"/>
            </a:br>
            <a:r>
              <a:rPr lang="en-BG" dirty="0"/>
              <a:t>“Ако трябва да обобщя JCON с едно изречение, бих казал: AI беше навсякъде.”</a:t>
            </a:r>
          </a:p>
          <a:p>
            <a:br>
              <a:rPr lang="en-BG" dirty="0"/>
            </a:br>
            <a:endParaRPr lang="en-BG" dirty="0"/>
          </a:p>
          <a:p>
            <a:r>
              <a:rPr lang="en-BG" dirty="0"/>
              <a:t>След това:</a:t>
            </a:r>
          </a:p>
          <a:p>
            <a:br>
              <a:rPr lang="en-BG" dirty="0"/>
            </a:br>
            <a:endParaRPr lang="en-BG" dirty="0"/>
          </a:p>
          <a:p>
            <a:r>
              <a:rPr lang="en-BG" dirty="0"/>
              <a:t>“Но най-интересното е, че никой не говореше за AI като заместител на инженерите. Всички говореха за AI като инструмент, който прави добрите инженери още по-ефективни.”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BG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BG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BG" dirty="0"/>
          </a:p>
          <a:p>
            <a:endParaRPr lang="en-B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9D9EEA-C9FA-9220-14C3-3C2BD15391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0165E-CDA6-AF4F-B834-D4C6B018AF1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95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957D0-C855-D21A-6D77-02D7D1AE5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60C043-39A4-749B-99AC-71F11E270C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50ADCF-58BC-E580-F775-3519089D9B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BG" dirty="0"/>
              <a:t>Това беше workshop-ът, който най-силно ми напомни за нещата, които правим ежедневно в Paysafe.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BG" dirty="0"/>
              <a:t>Вместо да говорят за AI като магия, показаха как може да бъде използван за реални инженерни проблеми.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BG" dirty="0"/>
              <a:t>Един от най-интересните моменти беше колко бързо можеш да разбереш непознат codebase с помощта на AI.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BG" dirty="0"/>
              <a:t>Ако преди трябваше дни да навлезеш в една система, днес можеш да получиш смислен контекст за минути.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BG" dirty="0"/>
              <a:t>AI не пише архитектурата вместо нас, но може значително да ускори разбирането, анализа и модернизацията на съществуващи системи.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BG" dirty="0"/>
              <a:t>Докато </a:t>
            </a:r>
            <a:r>
              <a:rPr lang="bg-BG" dirty="0"/>
              <a:t>участвах в</a:t>
            </a:r>
            <a:r>
              <a:rPr lang="en-BG" dirty="0"/>
              <a:t> workshop-а си мислех за нашите JBoss 8, Java 21 и Jakarta миграции.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BG" dirty="0"/>
              <a:t>Много от нещата, които днес правим ръчно, могат да бъдат ускорени с правилните AI инструменти.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BG" dirty="0"/>
              <a:t>Особено силно впечатление ми направи използването на AI за генериране на документация и onboarding на нови инженери.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BG" dirty="0"/>
              <a:t>Колкото по-голяма е системата, толкова по-голяма става ползата от подобни инструменти.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BG" dirty="0"/>
              <a:t>Това беше една от най-практическите сесии на цялата конференция — без buzzwords, без маркетинг, само реални примери.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BG" dirty="0"/>
              <a:t>Ако трябва да обобщя workshop-а с едно изречение: AI не заменя инженерите, а премахва част от най-бавната и досадна работа около тях.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BG" dirty="0"/>
              <a:t>И това беше само началото. Следващите сесии показаха, че AI вече не е отделна тема в Java света — той постепенно става част от всяка тема.</a:t>
            </a:r>
            <a:br>
              <a:rPr lang="bg-BG" dirty="0"/>
            </a:br>
            <a:br>
              <a:rPr lang="bg-BG" dirty="0"/>
            </a:br>
            <a:r>
              <a:rPr lang="en-GB" dirty="0"/>
              <a:t>https://</a:t>
            </a:r>
            <a:r>
              <a:rPr lang="en-GB" dirty="0" err="1"/>
              <a:t>gitlab.paysafe.cloud</a:t>
            </a:r>
            <a:r>
              <a:rPr lang="en-GB" dirty="0"/>
              <a:t>/</a:t>
            </a:r>
            <a:r>
              <a:rPr lang="en-GB" dirty="0" err="1"/>
              <a:t>kaloyangeorgiev</a:t>
            </a:r>
            <a:r>
              <a:rPr lang="en-GB" dirty="0"/>
              <a:t>/</a:t>
            </a:r>
            <a:r>
              <a:rPr lang="en-GB" dirty="0" err="1"/>
              <a:t>appmod</a:t>
            </a:r>
            <a:r>
              <a:rPr lang="en-GB" dirty="0"/>
              <a:t>-workshop-java</a:t>
            </a:r>
            <a:endParaRPr lang="en-BG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B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2BAA0C-6731-4DFE-F8D7-60EAB4F5D0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0165E-CDA6-AF4F-B834-D4C6B018AF1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595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53B53-F10C-A775-A947-A0C7E76EC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8EE066-FC3C-8474-400B-87D2C39483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DDB35B-EF3A-BFB3-A04C-4A4ED0963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BG" i="1" dirty="0"/>
              <a:t>“И може би най-важното нещо, което си взех от JCON…”</a:t>
            </a:r>
            <a:endParaRPr lang="en-BG" dirty="0"/>
          </a:p>
          <a:p>
            <a:br>
              <a:rPr lang="en-BG" dirty="0"/>
            </a:br>
            <a:endParaRPr lang="en-BG" dirty="0"/>
          </a:p>
          <a:p>
            <a:r>
              <a:rPr lang="en-BG" i="1" dirty="0"/>
              <a:t>“Не беше конкретен framework.”</a:t>
            </a:r>
            <a:endParaRPr lang="en-BG" dirty="0"/>
          </a:p>
          <a:p>
            <a:br>
              <a:rPr lang="en-BG" dirty="0"/>
            </a:br>
            <a:endParaRPr lang="en-BG" dirty="0"/>
          </a:p>
          <a:p>
            <a:r>
              <a:rPr lang="en-BG" i="1" dirty="0"/>
              <a:t>“Не беше нова Java feature.”</a:t>
            </a:r>
            <a:endParaRPr lang="en-BG" dirty="0"/>
          </a:p>
          <a:p>
            <a:br>
              <a:rPr lang="en-BG" dirty="0"/>
            </a:br>
            <a:endParaRPr lang="en-BG" dirty="0"/>
          </a:p>
          <a:p>
            <a:r>
              <a:rPr lang="en-BG" i="1" dirty="0"/>
              <a:t>“Не беше поредният AI tool.”</a:t>
            </a:r>
            <a:endParaRPr lang="en-BG" dirty="0"/>
          </a:p>
          <a:p>
            <a:br>
              <a:rPr lang="en-BG" dirty="0"/>
            </a:br>
            <a:endParaRPr lang="en-BG" dirty="0"/>
          </a:p>
          <a:p>
            <a:r>
              <a:rPr lang="en-BG" i="1" dirty="0"/>
              <a:t>“Беше колко много знание се споделяше между хората.”</a:t>
            </a:r>
            <a:endParaRPr lang="en-BG" dirty="0"/>
          </a:p>
          <a:p>
            <a:br>
              <a:rPr lang="en-BG" dirty="0"/>
            </a:br>
            <a:endParaRPr lang="en-BG" dirty="0"/>
          </a:p>
          <a:p>
            <a:r>
              <a:rPr lang="en-BG" i="1" dirty="0"/>
              <a:t>“Хора, които са решили даден проблем, отделят време да разкажат как са го направили, за да помогнат на останалите.”</a:t>
            </a:r>
            <a:endParaRPr lang="en-BG" dirty="0"/>
          </a:p>
          <a:p>
            <a:br>
              <a:rPr lang="en-BG" dirty="0"/>
            </a:br>
            <a:endParaRPr lang="en-BG" dirty="0"/>
          </a:p>
          <a:p>
            <a:r>
              <a:rPr lang="en-BG" i="1" dirty="0"/>
              <a:t>“Всъщност това е една от причините да правим такива BE Community срещи. Ако всеки от нас сподели по едно полезно нещо, което е научил, всички ставаме по-добри инженери много по-бързо.”</a:t>
            </a:r>
            <a:endParaRPr lang="en-BG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B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D3A68-12B4-D216-6F60-ECBA9BB4DF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0165E-CDA6-AF4F-B834-D4C6B018AF1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518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1E403-5174-219C-E866-440483770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B665AE-F79A-56AB-75A0-6579332DBE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422ED6-5314-A30F-5955-C735C49A4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44837B-99B9-F18A-A554-6DF2C1E7DC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0165E-CDA6-AF4F-B834-D4C6B018AF1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517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Да благодаря на моя мениджър за мотивацията и подкрепата за да завърша тази презентация и да съм започнал и следващата</a:t>
            </a:r>
            <a:br>
              <a:rPr lang="bg-BG" dirty="0"/>
            </a:br>
            <a:br>
              <a:rPr lang="bg-BG" dirty="0"/>
            </a:br>
            <a:r>
              <a:rPr lang="en-GB" dirty="0"/>
              <a:t>https://</a:t>
            </a:r>
            <a:r>
              <a:rPr lang="en-GB" dirty="0" err="1"/>
              <a:t>kaloyangeorgiev.space</a:t>
            </a:r>
            <a:endParaRPr lang="bg-BG" dirty="0"/>
          </a:p>
          <a:p>
            <a:endParaRPr lang="bg-BG" dirty="0"/>
          </a:p>
          <a:p>
            <a:endParaRPr lang="en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0165E-CDA6-AF4F-B834-D4C6B018AF1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1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microsoft.com/office/2014/relationships/chartEx" Target="../charts/chartEx1.xml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microsoft.com/office/2014/relationships/chartEx" Target="../charts/chartEx2.xml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resentation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D5698AD-1A69-50EB-909B-20BA918C939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5289" y="6328750"/>
            <a:ext cx="1044000" cy="20739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74645E6-AD1F-8EDA-B439-B9602C72C1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2426" y="322011"/>
            <a:ext cx="10004738" cy="1922463"/>
          </a:xfrm>
        </p:spPr>
        <p:txBody>
          <a:bodyPr anchor="t"/>
          <a:lstStyle>
            <a:lvl1pPr algn="l">
              <a:defRPr sz="7400" spc="-20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524E888-C774-F624-266A-D5AD2685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25" y="2455862"/>
            <a:ext cx="10004738" cy="1922463"/>
          </a:xfrm>
        </p:spPr>
        <p:txBody>
          <a:bodyPr/>
          <a:lstStyle>
            <a:lvl1pPr marL="0" indent="0" algn="l">
              <a:lnSpc>
                <a:spcPct val="95000"/>
              </a:lnSpc>
              <a:buNone/>
              <a:defRPr sz="2800" b="0" i="0" spc="-100" baseline="0">
                <a:solidFill>
                  <a:schemeClr val="bg1"/>
                </a:solidFill>
                <a:latin typeface="Denim Medium" panose="020B0504030102020204" pitchFamily="34" charset="0"/>
                <a:ea typeface="Denim Medium" panose="020B0504030102020204" pitchFamily="34" charset="0"/>
                <a:cs typeface="Denim Medium" panose="020B050403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3619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S &gt;&gt;&gt;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2452AC-D22F-0644-D1FF-0CCF77124945}"/>
              </a:ext>
            </a:extLst>
          </p:cNvPr>
          <p:cNvSpPr txBox="1"/>
          <p:nvPr userDrawn="1"/>
        </p:nvSpPr>
        <p:spPr>
          <a:xfrm>
            <a:off x="1551467" y="2767280"/>
            <a:ext cx="90890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sz="8000" b="1" i="0" dirty="0">
                <a:solidFill>
                  <a:schemeClr val="accent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rPr>
              <a:t>Agenda slides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F48F15-55E7-8CB8-67AA-2A8572D70C52}"/>
              </a:ext>
            </a:extLst>
          </p:cNvPr>
          <p:cNvSpPr/>
          <p:nvPr userDrawn="1"/>
        </p:nvSpPr>
        <p:spPr>
          <a:xfrm>
            <a:off x="0" y="6166884"/>
            <a:ext cx="1786270" cy="691116"/>
          </a:xfrm>
          <a:prstGeom prst="rect">
            <a:avLst/>
          </a:prstGeom>
          <a:solidFill>
            <a:srgbClr val="37DC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890819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– Small Image Right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AF29E0E-E417-BA66-48F1-BA86C5118B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426" y="330428"/>
            <a:ext cx="7597774" cy="859945"/>
          </a:xfrm>
        </p:spPr>
        <p:txBody>
          <a:bodyPr/>
          <a:lstStyle>
            <a:lvl1pPr>
              <a:defRPr sz="7400"/>
            </a:lvl1pPr>
          </a:lstStyle>
          <a:p>
            <a:r>
              <a:rPr lang="en-GB" dirty="0"/>
              <a:t>Agenda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B4D11055-7958-BB38-C0FE-7E762F98A73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52425" y="1397000"/>
            <a:ext cx="7597775" cy="4217988"/>
          </a:xfrm>
        </p:spPr>
        <p:txBody>
          <a:bodyPr/>
          <a:lstStyle>
            <a:lvl1pPr marL="457200" indent="-457200">
              <a:buClr>
                <a:schemeClr val="accent1"/>
              </a:buClr>
              <a:buFont typeface="+mj-lt"/>
              <a:buAutoNum type="arabicPeriod"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B19978E8-88B7-95D1-6620-A227FEED50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40700" y="346075"/>
            <a:ext cx="3703638" cy="6143625"/>
          </a:xfrm>
          <a:prstGeom prst="roundRect">
            <a:avLst>
              <a:gd name="adj" fmla="val 3010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899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– Big Image Right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38CD024-C74E-5AB5-8D14-33817C350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426" y="330428"/>
            <a:ext cx="5191124" cy="859945"/>
          </a:xfrm>
        </p:spPr>
        <p:txBody>
          <a:bodyPr/>
          <a:lstStyle>
            <a:lvl1pPr>
              <a:defRPr sz="7400"/>
            </a:lvl1pPr>
          </a:lstStyle>
          <a:p>
            <a:r>
              <a:rPr lang="en-GB" dirty="0"/>
              <a:t>Agenda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8EED7A3F-4F35-AEE6-00EE-90C97304268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52425" y="1397000"/>
            <a:ext cx="5191125" cy="4217988"/>
          </a:xfrm>
        </p:spPr>
        <p:txBody>
          <a:bodyPr/>
          <a:lstStyle>
            <a:lvl1pPr marL="457200" indent="-457200">
              <a:buClr>
                <a:schemeClr val="accent1"/>
              </a:buClr>
              <a:buFont typeface="+mj-lt"/>
              <a:buAutoNum type="arabicPeriod"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95A0B4C2-D4D1-56C0-01C8-4A714B56CB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6459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– Small Image Left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AC1A972-7923-4DB5-FB89-85DCEE9BC1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6564" y="330428"/>
            <a:ext cx="7597774" cy="859945"/>
          </a:xfrm>
        </p:spPr>
        <p:txBody>
          <a:bodyPr/>
          <a:lstStyle>
            <a:lvl1pPr>
              <a:defRPr sz="7400"/>
            </a:lvl1pPr>
          </a:lstStyle>
          <a:p>
            <a:r>
              <a:rPr lang="en-GB" dirty="0"/>
              <a:t>Agenda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94F3602F-2C06-809B-4492-2D2341AE6DA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246563" y="1397000"/>
            <a:ext cx="7597775" cy="4217988"/>
          </a:xfrm>
        </p:spPr>
        <p:txBody>
          <a:bodyPr/>
          <a:lstStyle>
            <a:lvl1pPr marL="457200" indent="-457200">
              <a:buClr>
                <a:schemeClr val="accent1"/>
              </a:buClr>
              <a:buFont typeface="+mj-lt"/>
              <a:buAutoNum type="arabicPeriod"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A9F65CA2-D983-DFA2-3249-1D86033D2C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4012" y="346076"/>
            <a:ext cx="3703638" cy="5268912"/>
          </a:xfrm>
          <a:prstGeom prst="roundRect">
            <a:avLst>
              <a:gd name="adj" fmla="val 3010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209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– Small Image Right – Gre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AF29E0E-E417-BA66-48F1-BA86C5118B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426" y="330428"/>
            <a:ext cx="7597774" cy="859945"/>
          </a:xfrm>
        </p:spPr>
        <p:txBody>
          <a:bodyPr/>
          <a:lstStyle>
            <a:lvl1pPr>
              <a:defRPr sz="7400"/>
            </a:lvl1pPr>
          </a:lstStyle>
          <a:p>
            <a:r>
              <a:rPr lang="en-GB" dirty="0"/>
              <a:t>Agenda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B4D11055-7958-BB38-C0FE-7E762F98A73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52425" y="1397000"/>
            <a:ext cx="7597775" cy="4217988"/>
          </a:xfrm>
        </p:spPr>
        <p:txBody>
          <a:bodyPr/>
          <a:lstStyle>
            <a:lvl1pPr marL="457200" indent="-457200">
              <a:buClr>
                <a:schemeClr val="accent1"/>
              </a:buClr>
              <a:buFont typeface="+mj-lt"/>
              <a:buAutoNum type="arabicPeriod"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B19978E8-88B7-95D1-6620-A227FEED50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40700" y="346075"/>
            <a:ext cx="3703638" cy="6143625"/>
          </a:xfrm>
          <a:prstGeom prst="roundRect">
            <a:avLst>
              <a:gd name="adj" fmla="val 3010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8531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– Big Image Right – Gre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38CD024-C74E-5AB5-8D14-33817C350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426" y="330428"/>
            <a:ext cx="5191124" cy="859945"/>
          </a:xfrm>
        </p:spPr>
        <p:txBody>
          <a:bodyPr/>
          <a:lstStyle>
            <a:lvl1pPr>
              <a:defRPr sz="7400"/>
            </a:lvl1pPr>
          </a:lstStyle>
          <a:p>
            <a:r>
              <a:rPr lang="en-GB" dirty="0"/>
              <a:t>Agenda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8EED7A3F-4F35-AEE6-00EE-90C97304268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52425" y="1397000"/>
            <a:ext cx="5191125" cy="4217988"/>
          </a:xfrm>
        </p:spPr>
        <p:txBody>
          <a:bodyPr/>
          <a:lstStyle>
            <a:lvl1pPr marL="457200" indent="-457200">
              <a:buClr>
                <a:schemeClr val="accent1"/>
              </a:buClr>
              <a:buFont typeface="+mj-lt"/>
              <a:buAutoNum type="arabicPeriod"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95A0B4C2-D4D1-56C0-01C8-4A714B56CB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0798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S SLIDES &gt;&gt;&gt;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45DF46-E13E-41E8-27B8-EDC7F4162DB0}"/>
              </a:ext>
            </a:extLst>
          </p:cNvPr>
          <p:cNvSpPr txBox="1"/>
          <p:nvPr userDrawn="1"/>
        </p:nvSpPr>
        <p:spPr>
          <a:xfrm>
            <a:off x="1551467" y="2767280"/>
            <a:ext cx="90890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sz="8000" b="1" i="0" dirty="0">
                <a:solidFill>
                  <a:schemeClr val="accent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rPr>
              <a:t>Dividers slides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5DBA88-6817-8C77-F188-1E31D35A129B}"/>
              </a:ext>
            </a:extLst>
          </p:cNvPr>
          <p:cNvSpPr/>
          <p:nvPr userDrawn="1"/>
        </p:nvSpPr>
        <p:spPr>
          <a:xfrm>
            <a:off x="0" y="6166884"/>
            <a:ext cx="1786270" cy="691116"/>
          </a:xfrm>
          <a:prstGeom prst="rect">
            <a:avLst/>
          </a:prstGeom>
          <a:solidFill>
            <a:srgbClr val="37DC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575901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– Small Image Left – Gre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AC1A972-7923-4DB5-FB89-85DCEE9BC1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6564" y="330428"/>
            <a:ext cx="7597774" cy="859945"/>
          </a:xfrm>
        </p:spPr>
        <p:txBody>
          <a:bodyPr/>
          <a:lstStyle>
            <a:lvl1pPr>
              <a:defRPr sz="7400"/>
            </a:lvl1pPr>
          </a:lstStyle>
          <a:p>
            <a:r>
              <a:rPr lang="en-GB" dirty="0"/>
              <a:t>Agenda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94F3602F-2C06-809B-4492-2D2341AE6DA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246563" y="1397000"/>
            <a:ext cx="7597775" cy="4217988"/>
          </a:xfrm>
        </p:spPr>
        <p:txBody>
          <a:bodyPr/>
          <a:lstStyle>
            <a:lvl1pPr marL="457200" indent="-457200">
              <a:buClr>
                <a:schemeClr val="accent1"/>
              </a:buClr>
              <a:buFont typeface="+mj-lt"/>
              <a:buAutoNum type="arabicPeriod"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A9F65CA2-D983-DFA2-3249-1D86033D2C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4012" y="346076"/>
            <a:ext cx="3703638" cy="5268912"/>
          </a:xfrm>
          <a:prstGeom prst="roundRect">
            <a:avLst>
              <a:gd name="adj" fmla="val 3010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7782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– Short Headline + Subheadline - Image Right –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47C4F97-8F23-B956-C11B-E53964E88D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r">
              <a:defRPr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490D9A6-B2E6-6B2B-2BED-852387896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655" y="322011"/>
            <a:ext cx="5191124" cy="2706324"/>
          </a:xfrm>
        </p:spPr>
        <p:txBody>
          <a:bodyPr anchor="t"/>
          <a:lstStyle>
            <a:lvl1pPr algn="l">
              <a:defRPr sz="7400">
                <a:solidFill>
                  <a:schemeClr val="accent4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CBC2D14-D162-03CB-A85E-7E4C4F9F05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25" y="4576401"/>
            <a:ext cx="5169353" cy="1038588"/>
          </a:xfrm>
        </p:spPr>
        <p:txBody>
          <a:bodyPr anchor="b"/>
          <a:lstStyle>
            <a:lvl1pPr marL="0" indent="0" algn="l">
              <a:lnSpc>
                <a:spcPct val="95000"/>
              </a:lnSpc>
              <a:spcAft>
                <a:spcPts val="0"/>
              </a:spcAft>
              <a:buNone/>
              <a:defRPr sz="2000" b="0" i="0" spc="-100" baseline="0">
                <a:solidFill>
                  <a:schemeClr val="accent4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9EF6F80-5CEC-A434-A12F-09AFE27695A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5289" y="6328750"/>
            <a:ext cx="1044000" cy="20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436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– Short Headline + Subheadline - Image Right – Gre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DADD26D2-84AE-3B42-4693-EDFB47FC45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r">
              <a:defRPr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4340801-EB38-1767-AFE2-81E63B9D41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655" y="322011"/>
            <a:ext cx="5191124" cy="2706324"/>
          </a:xfrm>
        </p:spPr>
        <p:txBody>
          <a:bodyPr anchor="t"/>
          <a:lstStyle>
            <a:lvl1pPr algn="l">
              <a:defRPr sz="7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9A8DA36-CD74-70FB-076B-A1A5BCA992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25" y="4576400"/>
            <a:ext cx="5169353" cy="1038589"/>
          </a:xfrm>
        </p:spPr>
        <p:txBody>
          <a:bodyPr anchor="b"/>
          <a:lstStyle>
            <a:lvl1pPr marL="0" indent="0" algn="l">
              <a:lnSpc>
                <a:spcPct val="95000"/>
              </a:lnSpc>
              <a:spcAft>
                <a:spcPts val="0"/>
              </a:spcAft>
              <a:buNone/>
              <a:defRPr sz="2000" b="0" i="0" spc="-100" baseline="0">
                <a:solidFill>
                  <a:schemeClr val="tx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0130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– Short Headline + Subheadline - Image Right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9DCC5023-ACD8-E569-3584-6444441241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r">
              <a:defRPr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29AE40D-1CAD-4132-FD92-F68B387412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655" y="322011"/>
            <a:ext cx="5191124" cy="2696492"/>
          </a:xfrm>
        </p:spPr>
        <p:txBody>
          <a:bodyPr anchor="t"/>
          <a:lstStyle>
            <a:lvl1pPr algn="l">
              <a:defRPr sz="7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A2840CB-CD32-1194-B8C2-166017A653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25" y="4576400"/>
            <a:ext cx="5169353" cy="1038589"/>
          </a:xfrm>
        </p:spPr>
        <p:txBody>
          <a:bodyPr anchor="b"/>
          <a:lstStyle>
            <a:lvl1pPr marL="0" indent="0" algn="l">
              <a:lnSpc>
                <a:spcPct val="95000"/>
              </a:lnSpc>
              <a:spcAft>
                <a:spcPts val="0"/>
              </a:spcAft>
              <a:buNone/>
              <a:defRPr sz="2000" b="0" i="0" spc="-100" baseline="0">
                <a:solidFill>
                  <a:schemeClr val="tx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999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– Headlin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BF4AA-9EB5-867F-27BF-80FC7769E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426" y="1629629"/>
            <a:ext cx="8897938" cy="1922463"/>
          </a:xfrm>
        </p:spPr>
        <p:txBody>
          <a:bodyPr anchor="t"/>
          <a:lstStyle>
            <a:lvl1pPr algn="l">
              <a:defRPr sz="7400" spc="-2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48F569C-F015-2195-6A9F-8F762F91146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5289" y="6328750"/>
            <a:ext cx="1044000" cy="20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512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– Headline - Gre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1DD8006-AC86-28F7-D240-798F9AEC0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426" y="1629629"/>
            <a:ext cx="8897938" cy="1922463"/>
          </a:xfrm>
        </p:spPr>
        <p:txBody>
          <a:bodyPr anchor="t"/>
          <a:lstStyle>
            <a:lvl1pPr algn="l">
              <a:defRPr sz="7400" spc="-200" baseline="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6423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– Headlin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1DD8006-AC86-28F7-D240-798F9AEC0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426" y="1629629"/>
            <a:ext cx="8897938" cy="1922463"/>
          </a:xfrm>
        </p:spPr>
        <p:txBody>
          <a:bodyPr anchor="t"/>
          <a:lstStyle>
            <a:lvl1pPr algn="l">
              <a:defRPr sz="7400" spc="-200" baseline="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8543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S &gt;&gt;&gt;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45DF46-E13E-41E8-27B8-EDC7F4162DB0}"/>
              </a:ext>
            </a:extLst>
          </p:cNvPr>
          <p:cNvSpPr txBox="1"/>
          <p:nvPr userDrawn="1"/>
        </p:nvSpPr>
        <p:spPr>
          <a:xfrm>
            <a:off x="1551467" y="2767280"/>
            <a:ext cx="90890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sz="8000" b="1" i="0" dirty="0">
                <a:solidFill>
                  <a:schemeClr val="accent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rPr>
              <a:t>Content slides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5DBA88-6817-8C77-F188-1E31D35A129B}"/>
              </a:ext>
            </a:extLst>
          </p:cNvPr>
          <p:cNvSpPr/>
          <p:nvPr userDrawn="1"/>
        </p:nvSpPr>
        <p:spPr>
          <a:xfrm>
            <a:off x="0" y="6166884"/>
            <a:ext cx="1786270" cy="691116"/>
          </a:xfrm>
          <a:prstGeom prst="rect">
            <a:avLst/>
          </a:prstGeom>
          <a:solidFill>
            <a:srgbClr val="37DC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40458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– Text Left + Image Right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3B81438-ECFA-D7F3-C817-747ACFB76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6" y="354492"/>
            <a:ext cx="11491912" cy="85994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639D562-FD97-7A18-5E28-F0FDC0507E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426" y="1397000"/>
            <a:ext cx="5490000" cy="40370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F85D5DB-308F-C981-25B3-738A6B7CC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0800" y="6271200"/>
            <a:ext cx="493200" cy="306000"/>
          </a:xfrm>
        </p:spPr>
        <p:txBody>
          <a:bodyPr/>
          <a:lstStyle/>
          <a:p>
            <a:fld id="{744E223F-82E5-644F-BB44-11961725C4B5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DBE05B95-44A5-19A9-B40C-344A7AEFA0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50000" y="1397000"/>
            <a:ext cx="5494338" cy="4037013"/>
          </a:xfrm>
          <a:prstGeom prst="roundRect">
            <a:avLst>
              <a:gd name="adj" fmla="val 2156"/>
            </a:avLst>
          </a:prstGeom>
          <a:solidFill>
            <a:schemeClr val="tx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43424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– Text Left + 3 Images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176E26C-6B68-89E1-5584-737603911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6" y="354492"/>
            <a:ext cx="11491912" cy="85994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BDC1D3-01C3-FD5E-2604-A0A047F43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425" y="1397000"/>
            <a:ext cx="5743575" cy="40370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F9D4F869-D3EA-E697-9CDB-063E817B5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0800" y="6271200"/>
            <a:ext cx="493200" cy="306000"/>
          </a:xfrm>
        </p:spPr>
        <p:txBody>
          <a:bodyPr/>
          <a:lstStyle/>
          <a:p>
            <a:fld id="{744E223F-82E5-644F-BB44-11961725C4B5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6360EEF6-EF9A-AC75-A0C9-9795D67EDA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2124" y="3505199"/>
            <a:ext cx="5002213" cy="1928813"/>
          </a:xfrm>
          <a:prstGeom prst="roundRect">
            <a:avLst>
              <a:gd name="adj" fmla="val 5530"/>
            </a:avLst>
          </a:prstGeom>
          <a:solidFill>
            <a:schemeClr val="tx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28AC76A-3DC4-3ACA-8E05-10A18805AF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42124" y="1395411"/>
            <a:ext cx="2408239" cy="1928813"/>
          </a:xfrm>
          <a:prstGeom prst="roundRect">
            <a:avLst>
              <a:gd name="adj" fmla="val 5530"/>
            </a:avLst>
          </a:prstGeom>
          <a:solidFill>
            <a:schemeClr val="tx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2EF2130C-F875-2AA4-6AFE-C964BC4F069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436098" y="1395411"/>
            <a:ext cx="2408239" cy="1928813"/>
          </a:xfrm>
          <a:prstGeom prst="roundRect">
            <a:avLst>
              <a:gd name="adj" fmla="val 5530"/>
            </a:avLst>
          </a:prstGeom>
          <a:solidFill>
            <a:schemeClr val="tx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7954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– Text Left + 2 Images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93F954C-7C07-AEDE-9B3B-94495B7CA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6" y="354492"/>
            <a:ext cx="11491912" cy="8599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E28E49C-5E9D-8880-0D3F-593BBB422E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425" y="1397000"/>
            <a:ext cx="3706812" cy="40370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C2336A59-0FDD-760E-A9C1-B665A1F47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0800" y="6271200"/>
            <a:ext cx="493200" cy="306000"/>
          </a:xfrm>
        </p:spPr>
        <p:txBody>
          <a:bodyPr/>
          <a:lstStyle/>
          <a:p>
            <a:fld id="{744E223F-82E5-644F-BB44-11961725C4B5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AE2C626-E5CF-9F42-E4B3-6E906F5B294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2594" y="1397000"/>
            <a:ext cx="3706812" cy="4037013"/>
          </a:xfrm>
          <a:prstGeom prst="roundRect">
            <a:avLst>
              <a:gd name="adj" fmla="val 2711"/>
            </a:avLst>
          </a:prstGeom>
          <a:solidFill>
            <a:schemeClr val="tx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42C0D2D-33EC-433A-129C-B9988994D13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35326" y="1397000"/>
            <a:ext cx="3706812" cy="4037013"/>
          </a:xfrm>
          <a:prstGeom prst="roundRect">
            <a:avLst>
              <a:gd name="adj" fmla="val 2711"/>
            </a:avLst>
          </a:prstGeom>
          <a:solidFill>
            <a:schemeClr val="tx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14340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– Image Left + Text Right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2E43FBB-B60D-8EE9-37C9-E14DA901A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6" y="354492"/>
            <a:ext cx="11491912" cy="8599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74C618-11C4-7810-E13F-6030D525AC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48413" y="1397000"/>
            <a:ext cx="5490000" cy="40370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F36358B1-6CDC-AFEE-C634-732E98D73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0800" y="6271200"/>
            <a:ext cx="493200" cy="306000"/>
          </a:xfrm>
        </p:spPr>
        <p:txBody>
          <a:bodyPr/>
          <a:lstStyle/>
          <a:p>
            <a:fld id="{744E223F-82E5-644F-BB44-11961725C4B5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90BA3F53-17E1-104B-8C2D-3B3E93AC04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9250" y="1397000"/>
            <a:ext cx="5494338" cy="4037013"/>
          </a:xfrm>
          <a:prstGeom prst="roundRect">
            <a:avLst>
              <a:gd name="adj" fmla="val 2156"/>
            </a:avLst>
          </a:prstGeom>
          <a:solidFill>
            <a:schemeClr val="tx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55846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– Text Left + Image Right – Small Image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9FED441-3704-18A6-7586-0036F28CA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425" y="1397001"/>
            <a:ext cx="5939517" cy="4038350"/>
          </a:xfrm>
        </p:spPr>
        <p:txBody>
          <a:bodyPr/>
          <a:lstStyle>
            <a:lvl1pPr>
              <a:lnSpc>
                <a:spcPct val="80000"/>
              </a:lnSpc>
              <a:defRPr sz="4800" b="0" i="0" spc="0" baseline="0"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  <a:lvl2pPr>
              <a:defRPr sz="2000" b="0" i="0" spc="0" baseline="0">
                <a:latin typeface="Denim WD SemiBold" panose="020B0505030102020204" pitchFamily="34" charset="77"/>
                <a:cs typeface="Denim WD SemiBold" panose="020B0505030102020204" pitchFamily="34" charset="77"/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E8DDCA29-7D2F-0B7C-1E92-A5CB172DA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0800" y="6271200"/>
            <a:ext cx="493200" cy="306000"/>
          </a:xfrm>
        </p:spPr>
        <p:txBody>
          <a:bodyPr/>
          <a:lstStyle/>
          <a:p>
            <a:fld id="{744E223F-82E5-644F-BB44-11961725C4B5}" type="slidenum">
              <a:rPr lang="en-GB" smtClean="0"/>
              <a:t>‹#›</a:t>
            </a:fld>
            <a:endParaRPr lang="en-GB"/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924C4A94-E2F2-37BF-F402-886FA51646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42125" y="1395664"/>
            <a:ext cx="4240800" cy="4038350"/>
          </a:xfrm>
          <a:prstGeom prst="roundRect">
            <a:avLst>
              <a:gd name="adj" fmla="val 1903"/>
            </a:avLst>
          </a:prstGeom>
          <a:solidFill>
            <a:schemeClr val="tx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51446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– 2 Text + 2 Image – Columns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E7175077-1899-C2F4-057F-A1BBC3652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0800" y="6271200"/>
            <a:ext cx="493200" cy="306000"/>
          </a:xfrm>
        </p:spPr>
        <p:txBody>
          <a:bodyPr/>
          <a:lstStyle/>
          <a:p>
            <a:fld id="{744E223F-82E5-644F-BB44-11961725C4B5}" type="slidenum">
              <a:rPr lang="en-GB" smtClean="0"/>
              <a:t>‹#›</a:t>
            </a:fld>
            <a:endParaRPr lang="en-GB"/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12282DB5-BD05-4C13-3419-C22A1397C0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960848" y="1397000"/>
            <a:ext cx="2732011" cy="4038350"/>
          </a:xfrm>
          <a:prstGeom prst="roundRect">
            <a:avLst>
              <a:gd name="adj" fmla="val 1903"/>
            </a:avLst>
          </a:prstGeom>
          <a:solidFill>
            <a:schemeClr val="tx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CE07A2ED-3906-CF5A-5B11-4402FCCAE19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07564" y="1397000"/>
            <a:ext cx="2732011" cy="4038350"/>
          </a:xfrm>
          <a:prstGeom prst="roundRect">
            <a:avLst>
              <a:gd name="adj" fmla="val 1903"/>
            </a:avLst>
          </a:prstGeom>
          <a:solidFill>
            <a:schemeClr val="tx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7B0B525-19E5-C82A-05BC-EFCD1FB075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883" y="1397000"/>
            <a:ext cx="2384017" cy="4038350"/>
          </a:xfrm>
        </p:spPr>
        <p:txBody>
          <a:bodyPr anchor="t"/>
          <a:lstStyle>
            <a:lvl1pPr>
              <a:lnSpc>
                <a:spcPct val="100000"/>
              </a:lnSpc>
              <a:defRPr sz="2000" b="1" i="0"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  <a:lvl2pPr>
              <a:lnSpc>
                <a:spcPct val="100000"/>
              </a:lnSpc>
              <a:defRPr sz="1400" b="1" i="0">
                <a:latin typeface="Denim WD SemiBold" panose="020B0505030102020204" pitchFamily="34" charset="77"/>
                <a:cs typeface="Denim WD SemiBold" panose="020B0505030102020204" pitchFamily="34" charset="77"/>
              </a:defRPr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FBBAE56F-5443-E886-CEA0-7B0B531637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99143" y="1397000"/>
            <a:ext cx="2384017" cy="4038350"/>
          </a:xfrm>
        </p:spPr>
        <p:txBody>
          <a:bodyPr anchor="t"/>
          <a:lstStyle>
            <a:lvl1pPr>
              <a:lnSpc>
                <a:spcPct val="100000"/>
              </a:lnSpc>
              <a:defRPr sz="2000" b="1" i="0"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  <a:lvl2pPr>
              <a:lnSpc>
                <a:spcPct val="100000"/>
              </a:lnSpc>
              <a:defRPr sz="1400" b="1" i="0">
                <a:latin typeface="Denim WD SemiBold" panose="020B0505030102020204" pitchFamily="34" charset="77"/>
                <a:cs typeface="Denim WD SemiBold" panose="020B0505030102020204" pitchFamily="34" charset="77"/>
              </a:defRPr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5006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– Full Width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B0081C5-C194-09F9-9D4A-8F3DFA923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6" y="354492"/>
            <a:ext cx="11491912" cy="8599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20417CA-A38D-A30B-1B1B-43453E5D1C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50800" y="6271200"/>
            <a:ext cx="493200" cy="306000"/>
          </a:xfrm>
        </p:spPr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A011D-882F-2125-9A02-65FFB3C40DF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52425" y="1397000"/>
            <a:ext cx="11491913" cy="42179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24119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– Two Columns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692A239-A578-B95B-6512-3018036A9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6" y="354492"/>
            <a:ext cx="11491912" cy="85994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751E48B-0943-82BA-6EA5-DCAD2D4B01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426" y="1397000"/>
            <a:ext cx="5490000" cy="4779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41D5521-9524-9412-BEBE-E9D7AB440B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4000" y="1397000"/>
            <a:ext cx="5490000" cy="4779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24B2F3E6-E120-C443-2411-7E2FF18B5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0800" y="6271200"/>
            <a:ext cx="493200" cy="306000"/>
          </a:xfrm>
        </p:spPr>
        <p:txBody>
          <a:bodyPr/>
          <a:lstStyle/>
          <a:p>
            <a:fld id="{744E223F-82E5-644F-BB44-11961725C4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4671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– 6 Items – Grid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E4DFEC7-DD7A-DC46-4927-D8C1E56B1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6" y="354492"/>
            <a:ext cx="11491912" cy="85994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D041546D-60F4-9299-9452-4B4F02D2EF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0800" y="6271200"/>
            <a:ext cx="493200" cy="306000"/>
          </a:xfrm>
        </p:spPr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949D9196-008E-BD2A-B0E4-5506C00318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57009" y="1396999"/>
            <a:ext cx="2384017" cy="1927225"/>
          </a:xfrm>
        </p:spPr>
        <p:txBody>
          <a:bodyPr anchor="t"/>
          <a:lstStyle>
            <a:lvl1pPr>
              <a:lnSpc>
                <a:spcPct val="100000"/>
              </a:lnSpc>
              <a:defRPr sz="1800" b="1" i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5AECCA9B-2B30-8B2F-B8F8-3446A0DDA7B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47366" y="1396999"/>
            <a:ext cx="2384017" cy="1927225"/>
          </a:xfrm>
        </p:spPr>
        <p:txBody>
          <a:bodyPr anchor="t"/>
          <a:lstStyle>
            <a:lvl1pPr>
              <a:lnSpc>
                <a:spcPct val="100000"/>
              </a:lnSpc>
              <a:defRPr sz="1800" b="1" i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9F48828B-975C-5B76-1047-D5812D13274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54347" y="1396999"/>
            <a:ext cx="2384017" cy="1927225"/>
          </a:xfrm>
        </p:spPr>
        <p:txBody>
          <a:bodyPr anchor="t"/>
          <a:lstStyle>
            <a:lvl1pPr>
              <a:lnSpc>
                <a:spcPct val="100000"/>
              </a:lnSpc>
              <a:defRPr sz="1800" b="1" i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D57008E5-7702-F9BA-D47B-4B39D98109E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657010" y="3675725"/>
            <a:ext cx="2384017" cy="1927225"/>
          </a:xfrm>
        </p:spPr>
        <p:txBody>
          <a:bodyPr anchor="t"/>
          <a:lstStyle>
            <a:lvl1pPr>
              <a:lnSpc>
                <a:spcPct val="100000"/>
              </a:lnSpc>
              <a:defRPr sz="1800" b="1" i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DC48B84B-0D3D-4DDA-5410-45CF1287CF9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547371" y="3675725"/>
            <a:ext cx="2384017" cy="1927225"/>
          </a:xfrm>
        </p:spPr>
        <p:txBody>
          <a:bodyPr anchor="t"/>
          <a:lstStyle>
            <a:lvl1pPr>
              <a:lnSpc>
                <a:spcPct val="100000"/>
              </a:lnSpc>
              <a:defRPr sz="1800" b="1" i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A358984D-3DF8-0834-4DF4-4B884A8B54B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454353" y="3675725"/>
            <a:ext cx="2384017" cy="1927225"/>
          </a:xfrm>
        </p:spPr>
        <p:txBody>
          <a:bodyPr anchor="t"/>
          <a:lstStyle>
            <a:lvl1pPr>
              <a:lnSpc>
                <a:spcPct val="100000"/>
              </a:lnSpc>
              <a:defRPr sz="1800" b="1" i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28" name="Picture 27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4E8F40BA-009E-8E6F-1014-437C5E3336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4918" t="22151" r="21546" b="37075"/>
          <a:stretch>
            <a:fillRect/>
          </a:stretch>
        </p:blipFill>
        <p:spPr>
          <a:xfrm>
            <a:off x="8108515" y="3625851"/>
            <a:ext cx="1278225" cy="869949"/>
          </a:xfrm>
          <a:prstGeom prst="rect">
            <a:avLst/>
          </a:prstGeom>
        </p:spPr>
      </p:pic>
      <p:pic>
        <p:nvPicPr>
          <p:cNvPr id="29" name="Picture 28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4D5E2A21-E0D0-A653-8EE5-FE4254C789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4917" t="22522" r="21546" b="36704"/>
          <a:stretch>
            <a:fillRect/>
          </a:stretch>
        </p:blipFill>
        <p:spPr>
          <a:xfrm>
            <a:off x="8108507" y="1347125"/>
            <a:ext cx="1278233" cy="869950"/>
          </a:xfrm>
          <a:prstGeom prst="rect">
            <a:avLst/>
          </a:prstGeom>
        </p:spPr>
      </p:pic>
      <p:pic>
        <p:nvPicPr>
          <p:cNvPr id="30" name="Picture 29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C68AEBA1-F3B6-9122-45EE-E7B55F277AD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5266" t="22056" r="21895" b="37170"/>
          <a:stretch>
            <a:fillRect/>
          </a:stretch>
        </p:blipFill>
        <p:spPr>
          <a:xfrm>
            <a:off x="4218149" y="1345536"/>
            <a:ext cx="1261610" cy="869950"/>
          </a:xfrm>
          <a:prstGeom prst="rect">
            <a:avLst/>
          </a:prstGeom>
        </p:spPr>
      </p:pic>
      <p:pic>
        <p:nvPicPr>
          <p:cNvPr id="31" name="Picture 30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9C77A763-9EA9-13BC-C416-4429DF236F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24873" t="22491" r="21591" b="36735"/>
          <a:stretch>
            <a:fillRect/>
          </a:stretch>
        </p:blipFill>
        <p:spPr>
          <a:xfrm>
            <a:off x="311168" y="1345536"/>
            <a:ext cx="1278233" cy="869950"/>
          </a:xfrm>
          <a:prstGeom prst="rect">
            <a:avLst/>
          </a:prstGeom>
        </p:spPr>
      </p:pic>
      <p:pic>
        <p:nvPicPr>
          <p:cNvPr id="32" name="Picture 31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0EE81869-8C16-4851-8383-46BDB9FFE5C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25525" t="21885" r="21635" b="37341"/>
          <a:stretch>
            <a:fillRect/>
          </a:stretch>
        </p:blipFill>
        <p:spPr>
          <a:xfrm>
            <a:off x="4218143" y="3625851"/>
            <a:ext cx="1261610" cy="869950"/>
          </a:xfrm>
          <a:prstGeom prst="rect">
            <a:avLst/>
          </a:prstGeom>
        </p:spPr>
      </p:pic>
      <p:pic>
        <p:nvPicPr>
          <p:cNvPr id="33" name="Picture 32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066711AE-A984-BAD8-EFAA-C83214CEC76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l="25054" t="21981" r="21409" b="37245"/>
          <a:stretch>
            <a:fillRect/>
          </a:stretch>
        </p:blipFill>
        <p:spPr>
          <a:xfrm>
            <a:off x="311148" y="3625851"/>
            <a:ext cx="1278233" cy="86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7413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– 5 Steps – Horizontal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CCC2156-F171-8932-0CB0-3E5FFD258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6" y="354492"/>
            <a:ext cx="11491912" cy="8599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6C4FC2A-EB30-8108-5E94-F89508DBEC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50800" y="6271200"/>
            <a:ext cx="493200" cy="306000"/>
          </a:xfrm>
        </p:spPr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D9131A0E-0BFB-C73C-ED1F-AC7152AEE8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16473" y="2137623"/>
            <a:ext cx="1547864" cy="914400"/>
          </a:xfrm>
        </p:spPr>
        <p:txBody>
          <a:bodyPr anchor="b"/>
          <a:lstStyle>
            <a:lvl1pPr algn="ctr">
              <a:lnSpc>
                <a:spcPct val="80000"/>
              </a:lnSpc>
              <a:defRPr sz="7200" b="0" i="0" spc="-100" baseline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</a:lstStyle>
          <a:p>
            <a:pPr lvl="0"/>
            <a:r>
              <a:rPr lang="en-GB" dirty="0"/>
              <a:t>1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D287F3DA-A992-BE5B-3A8C-81C42405E7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9270" y="2137623"/>
            <a:ext cx="1547864" cy="914400"/>
          </a:xfrm>
        </p:spPr>
        <p:txBody>
          <a:bodyPr anchor="b"/>
          <a:lstStyle>
            <a:lvl1pPr algn="ctr">
              <a:lnSpc>
                <a:spcPct val="80000"/>
              </a:lnSpc>
              <a:defRPr sz="7200" b="0" i="0" spc="-100" baseline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</a:lstStyle>
          <a:p>
            <a:pPr lvl="0"/>
            <a:r>
              <a:rPr lang="en-GB" dirty="0"/>
              <a:t>2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4D9B18FA-2A78-D0B9-7C3F-83D1A3FD0D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22068" y="2137623"/>
            <a:ext cx="1547864" cy="914400"/>
          </a:xfrm>
        </p:spPr>
        <p:txBody>
          <a:bodyPr anchor="b"/>
          <a:lstStyle>
            <a:lvl1pPr algn="ctr">
              <a:lnSpc>
                <a:spcPct val="80000"/>
              </a:lnSpc>
              <a:defRPr sz="7200" b="0" i="0" spc="-100" baseline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</a:lstStyle>
          <a:p>
            <a:pPr lvl="0"/>
            <a:r>
              <a:rPr lang="en-GB" dirty="0"/>
              <a:t>3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7B347823-0CCB-62C7-0AD6-DD0CE9119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24866" y="2137623"/>
            <a:ext cx="1547864" cy="914400"/>
          </a:xfrm>
        </p:spPr>
        <p:txBody>
          <a:bodyPr anchor="b"/>
          <a:lstStyle>
            <a:lvl1pPr algn="ctr">
              <a:lnSpc>
                <a:spcPct val="80000"/>
              </a:lnSpc>
              <a:defRPr sz="7200" b="0" i="0" spc="-100" baseline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</a:lstStyle>
          <a:p>
            <a:pPr lvl="0"/>
            <a:r>
              <a:rPr lang="en-GB" dirty="0"/>
              <a:t>4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D52F6B1-6650-4DD9-4EEF-01005CD4FF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27663" y="2137623"/>
            <a:ext cx="1547864" cy="914400"/>
          </a:xfrm>
        </p:spPr>
        <p:txBody>
          <a:bodyPr anchor="b"/>
          <a:lstStyle>
            <a:lvl1pPr algn="ctr">
              <a:lnSpc>
                <a:spcPct val="80000"/>
              </a:lnSpc>
              <a:defRPr sz="7200" b="0" i="0" spc="-100" baseline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</a:lstStyle>
          <a:p>
            <a:pPr lvl="0"/>
            <a:r>
              <a:rPr lang="en-GB" dirty="0"/>
              <a:t>5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82D604CB-856E-2763-C086-554148EE5ED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5372" y="3590584"/>
            <a:ext cx="1861200" cy="768350"/>
          </a:xfrm>
        </p:spPr>
        <p:txBody>
          <a:bodyPr/>
          <a:lstStyle>
            <a:lvl1pPr algn="ctr">
              <a:lnSpc>
                <a:spcPct val="90000"/>
              </a:lnSpc>
              <a:defRPr sz="1800" b="0" i="0" spc="-100" baseline="0">
                <a:solidFill>
                  <a:schemeClr val="tx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 algn="ctr">
              <a:defRPr sz="1400"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8C70178A-4A12-AC47-9310-6BCA1C9935A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65386" y="3590584"/>
            <a:ext cx="1861200" cy="768350"/>
          </a:xfrm>
        </p:spPr>
        <p:txBody>
          <a:bodyPr/>
          <a:lstStyle>
            <a:lvl1pPr algn="ctr">
              <a:lnSpc>
                <a:spcPct val="90000"/>
              </a:lnSpc>
              <a:defRPr sz="1800" b="0" i="0" spc="-100" baseline="0">
                <a:solidFill>
                  <a:schemeClr val="tx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 algn="ctr">
              <a:defRPr sz="1400"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15BD034A-A3F1-AAB2-A24D-BB04203A60C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65400" y="3590584"/>
            <a:ext cx="1861200" cy="768350"/>
          </a:xfrm>
        </p:spPr>
        <p:txBody>
          <a:bodyPr/>
          <a:lstStyle>
            <a:lvl1pPr algn="ctr">
              <a:lnSpc>
                <a:spcPct val="90000"/>
              </a:lnSpc>
              <a:defRPr sz="1800" b="0" i="0" spc="-100" baseline="0">
                <a:solidFill>
                  <a:schemeClr val="tx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 algn="ctr">
              <a:defRPr sz="1400"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2EB9335C-0B4D-56D1-4C9B-FC4AA083ED0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165414" y="3590584"/>
            <a:ext cx="1861200" cy="768350"/>
          </a:xfrm>
        </p:spPr>
        <p:txBody>
          <a:bodyPr/>
          <a:lstStyle>
            <a:lvl1pPr algn="ctr">
              <a:lnSpc>
                <a:spcPct val="90000"/>
              </a:lnSpc>
              <a:defRPr sz="1800" b="0" i="0" spc="-100" baseline="0">
                <a:solidFill>
                  <a:schemeClr val="tx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 algn="ctr">
              <a:defRPr sz="1400"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9A241669-74B2-147A-77CD-65CFC6AAA81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65428" y="3590584"/>
            <a:ext cx="1861200" cy="768350"/>
          </a:xfrm>
        </p:spPr>
        <p:txBody>
          <a:bodyPr/>
          <a:lstStyle>
            <a:lvl1pPr algn="ctr">
              <a:lnSpc>
                <a:spcPct val="90000"/>
              </a:lnSpc>
              <a:defRPr sz="1800" b="0" i="0" spc="-100" baseline="0">
                <a:solidFill>
                  <a:schemeClr val="tx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 algn="ctr">
              <a:defRPr sz="1400"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715878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– 3 Columns – Image + Text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2C4E8B15-D998-79A7-062C-9142C0EACE5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421635" y="3297115"/>
            <a:ext cx="3422366" cy="2708398"/>
          </a:xfrm>
          <a:prstGeom prst="roundRect">
            <a:avLst>
              <a:gd name="adj" fmla="val 3169"/>
            </a:avLst>
          </a:prstGeom>
          <a:solidFill>
            <a:schemeClr val="accent1"/>
          </a:solidFill>
        </p:spPr>
        <p:txBody>
          <a:bodyPr lIns="72000" tIns="72000" rIns="36000"/>
          <a:lstStyle>
            <a:lvl1pPr>
              <a:lnSpc>
                <a:spcPct val="110000"/>
              </a:lnSpc>
              <a:spcAft>
                <a:spcPts val="0"/>
              </a:spcAft>
              <a:defRPr sz="1400" b="0" i="0">
                <a:solidFill>
                  <a:schemeClr val="bg2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1pPr>
            <a:lvl2pPr>
              <a:lnSpc>
                <a:spcPct val="110000"/>
              </a:lnSpc>
              <a:defRPr sz="1400" b="0" i="0">
                <a:solidFill>
                  <a:schemeClr val="bg2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2pPr>
            <a:lvl3pPr>
              <a:lnSpc>
                <a:spcPct val="110000"/>
              </a:lnSpc>
              <a:buClr>
                <a:schemeClr val="bg2"/>
              </a:buClr>
              <a:defRPr sz="1400" b="0" i="0">
                <a:solidFill>
                  <a:schemeClr val="bg2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3pPr>
            <a:lvl4pPr>
              <a:lnSpc>
                <a:spcPct val="110000"/>
              </a:lnSpc>
              <a:buClr>
                <a:schemeClr val="bg2"/>
              </a:buClr>
              <a:defRPr sz="1400" b="0" i="0">
                <a:solidFill>
                  <a:schemeClr val="bg2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4pPr>
            <a:lvl5pPr>
              <a:lnSpc>
                <a:spcPct val="110000"/>
              </a:lnSpc>
              <a:buClr>
                <a:schemeClr val="bg2"/>
              </a:buClr>
              <a:defRPr sz="1400" b="0" i="0">
                <a:solidFill>
                  <a:schemeClr val="bg2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6E9531BD-7464-C1E7-B9F0-EAEB259862D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89980" y="3297115"/>
            <a:ext cx="3422366" cy="2708398"/>
          </a:xfrm>
          <a:prstGeom prst="roundRect">
            <a:avLst>
              <a:gd name="adj" fmla="val 3169"/>
            </a:avLst>
          </a:prstGeom>
          <a:solidFill>
            <a:schemeClr val="accent4"/>
          </a:solidFill>
        </p:spPr>
        <p:txBody>
          <a:bodyPr lIns="72000" tIns="72000" rIns="36000"/>
          <a:lstStyle>
            <a:lvl1pPr>
              <a:lnSpc>
                <a:spcPct val="110000"/>
              </a:lnSpc>
              <a:spcAft>
                <a:spcPts val="0"/>
              </a:spcAft>
              <a:defRPr sz="1400" b="0" i="0">
                <a:solidFill>
                  <a:schemeClr val="accent2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1pPr>
            <a:lvl2pPr>
              <a:lnSpc>
                <a:spcPct val="110000"/>
              </a:lnSpc>
              <a:defRPr sz="1400" b="0" i="0">
                <a:solidFill>
                  <a:schemeClr val="accent2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2pPr>
            <a:lvl3pPr>
              <a:lnSpc>
                <a:spcPct val="110000"/>
              </a:lnSpc>
              <a:buClr>
                <a:schemeClr val="accent2"/>
              </a:buClr>
              <a:defRPr sz="1400" b="0" i="0">
                <a:solidFill>
                  <a:schemeClr val="accent2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3pPr>
            <a:lvl4pPr>
              <a:lnSpc>
                <a:spcPct val="110000"/>
              </a:lnSpc>
              <a:buClr>
                <a:schemeClr val="accent2"/>
              </a:buClr>
              <a:defRPr sz="1400" b="0" i="0">
                <a:solidFill>
                  <a:schemeClr val="accent2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4pPr>
            <a:lvl5pPr>
              <a:lnSpc>
                <a:spcPct val="110000"/>
              </a:lnSpc>
              <a:buClr>
                <a:schemeClr val="accent2"/>
              </a:buClr>
              <a:defRPr sz="1400" b="0" i="0">
                <a:solidFill>
                  <a:schemeClr val="accent2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15AC4B2B-68E1-816E-262E-6796D9A44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8326" y="3297115"/>
            <a:ext cx="3422366" cy="2708398"/>
          </a:xfrm>
          <a:prstGeom prst="roundRect">
            <a:avLst>
              <a:gd name="adj" fmla="val 3169"/>
            </a:avLst>
          </a:prstGeom>
          <a:solidFill>
            <a:schemeClr val="accent1"/>
          </a:solidFill>
        </p:spPr>
        <p:txBody>
          <a:bodyPr lIns="72000" tIns="72000" rIns="36000"/>
          <a:lstStyle>
            <a:lvl1pPr>
              <a:lnSpc>
                <a:spcPct val="110000"/>
              </a:lnSpc>
              <a:spcAft>
                <a:spcPts val="0"/>
              </a:spcAft>
              <a:defRPr sz="1400" b="0" i="0">
                <a:solidFill>
                  <a:schemeClr val="bg2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1pPr>
            <a:lvl2pPr>
              <a:lnSpc>
                <a:spcPct val="110000"/>
              </a:lnSpc>
              <a:defRPr sz="1400" b="0" i="0">
                <a:solidFill>
                  <a:schemeClr val="bg2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2pPr>
            <a:lvl3pPr>
              <a:lnSpc>
                <a:spcPct val="110000"/>
              </a:lnSpc>
              <a:buClr>
                <a:schemeClr val="bg2"/>
              </a:buClr>
              <a:defRPr sz="1400" b="0" i="0">
                <a:solidFill>
                  <a:schemeClr val="bg2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3pPr>
            <a:lvl4pPr>
              <a:lnSpc>
                <a:spcPct val="110000"/>
              </a:lnSpc>
              <a:buClr>
                <a:schemeClr val="bg2"/>
              </a:buClr>
              <a:defRPr sz="1400" b="0" i="0">
                <a:solidFill>
                  <a:schemeClr val="bg2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4pPr>
            <a:lvl5pPr>
              <a:lnSpc>
                <a:spcPct val="110000"/>
              </a:lnSpc>
              <a:buClr>
                <a:schemeClr val="bg2"/>
              </a:buClr>
              <a:defRPr sz="1400" b="0" i="0">
                <a:solidFill>
                  <a:schemeClr val="bg2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0FD62AE-83C2-2038-A571-E5FA9901B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6" y="354492"/>
            <a:ext cx="11491912" cy="8599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6B8DEB89-1513-B91E-ACC2-CE86321414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50800" y="6271200"/>
            <a:ext cx="493200" cy="306000"/>
          </a:xfrm>
        </p:spPr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8F254E4C-4BB6-39A4-5B7E-9176C37247A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58326" y="1591467"/>
            <a:ext cx="3422366" cy="1573763"/>
          </a:xfrm>
          <a:prstGeom prst="roundRect">
            <a:avLst>
              <a:gd name="adj" fmla="val 4111"/>
            </a:avLst>
          </a:prstGeom>
          <a:noFill/>
        </p:spPr>
        <p:txBody>
          <a:bodyPr lIns="54000" tIns="0" rIns="36000" anchor="ctr"/>
          <a:lstStyle>
            <a:lvl1pPr algn="ctr">
              <a:defRPr sz="1800" b="0" i="0" spc="-100" baseline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B972FE75-9FCE-87BE-625E-F498CAECFF1B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4389980" y="1591467"/>
            <a:ext cx="3422366" cy="1573763"/>
          </a:xfrm>
          <a:prstGeom prst="roundRect">
            <a:avLst>
              <a:gd name="adj" fmla="val 4111"/>
            </a:avLst>
          </a:prstGeom>
          <a:noFill/>
        </p:spPr>
        <p:txBody>
          <a:bodyPr lIns="54000" tIns="0" rIns="36000" anchor="ctr"/>
          <a:lstStyle>
            <a:lvl1pPr algn="ctr">
              <a:defRPr sz="1800" b="0" i="0" spc="-100" baseline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63103158-AC19-B63F-5113-C9EC379D366C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8421635" y="1591467"/>
            <a:ext cx="3422366" cy="1573763"/>
          </a:xfrm>
          <a:prstGeom prst="roundRect">
            <a:avLst>
              <a:gd name="adj" fmla="val 4111"/>
            </a:avLst>
          </a:prstGeom>
          <a:noFill/>
        </p:spPr>
        <p:txBody>
          <a:bodyPr lIns="54000" tIns="0" rIns="36000" anchor="ctr"/>
          <a:lstStyle>
            <a:lvl1pPr algn="ctr">
              <a:defRPr sz="1800" b="0" i="0" spc="-100" baseline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98930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– 5 Columns – Image + Text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3107173A-F761-19C3-3BA5-B2F8C71B2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00" y="1403350"/>
            <a:ext cx="1584000" cy="4030663"/>
          </a:xfrm>
          <a:prstGeom prst="roundRect">
            <a:avLst>
              <a:gd name="adj" fmla="val 3956"/>
            </a:avLst>
          </a:prstGeom>
          <a:noFill/>
          <a:ln w="12700">
            <a:solidFill>
              <a:schemeClr val="accent1"/>
            </a:solidFill>
          </a:ln>
        </p:spPr>
        <p:txBody>
          <a:bodyPr lIns="54000" tIns="1475999" rIns="36000"/>
          <a:lstStyle>
            <a:lvl1pPr>
              <a:lnSpc>
                <a:spcPct val="110000"/>
              </a:lnSpc>
              <a:spcAft>
                <a:spcPts val="0"/>
              </a:spcAft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1pPr>
            <a:lvl2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2pPr>
            <a:lvl3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3pPr>
            <a:lvl4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4pPr>
            <a:lvl5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E015CF-8507-8DEE-8F20-6901A1408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6" y="354492"/>
            <a:ext cx="11491912" cy="8599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A6081F94-801D-1215-9EE0-3CE668E8771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42153" y="1403350"/>
            <a:ext cx="1584000" cy="4030663"/>
          </a:xfrm>
          <a:prstGeom prst="roundRect">
            <a:avLst>
              <a:gd name="adj" fmla="val 3956"/>
            </a:avLst>
          </a:prstGeom>
          <a:noFill/>
          <a:ln w="12700">
            <a:solidFill>
              <a:schemeClr val="accent1"/>
            </a:solidFill>
          </a:ln>
        </p:spPr>
        <p:txBody>
          <a:bodyPr lIns="54000" tIns="1475999" rIns="36000"/>
          <a:lstStyle>
            <a:lvl1pPr>
              <a:lnSpc>
                <a:spcPct val="110000"/>
              </a:lnSpc>
              <a:spcAft>
                <a:spcPts val="0"/>
              </a:spcAft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1pPr>
            <a:lvl2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2pPr>
            <a:lvl3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3pPr>
            <a:lvl4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4pPr>
            <a:lvl5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EC24525E-576E-D8FE-E4C8-D62F121028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24306" y="1403350"/>
            <a:ext cx="1584000" cy="4030663"/>
          </a:xfrm>
          <a:prstGeom prst="roundRect">
            <a:avLst>
              <a:gd name="adj" fmla="val 3956"/>
            </a:avLst>
          </a:prstGeom>
          <a:noFill/>
          <a:ln w="12700">
            <a:solidFill>
              <a:schemeClr val="accent1"/>
            </a:solidFill>
          </a:ln>
        </p:spPr>
        <p:txBody>
          <a:bodyPr lIns="54000" tIns="1475999" rIns="36000"/>
          <a:lstStyle>
            <a:lvl1pPr>
              <a:lnSpc>
                <a:spcPct val="110000"/>
              </a:lnSpc>
              <a:spcAft>
                <a:spcPts val="0"/>
              </a:spcAft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1pPr>
            <a:lvl2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2pPr>
            <a:lvl3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3pPr>
            <a:lvl4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4pPr>
            <a:lvl5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9FF0775A-5D5F-F453-DA10-20B254EF2A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06459" y="1403350"/>
            <a:ext cx="1584000" cy="4030663"/>
          </a:xfrm>
          <a:prstGeom prst="roundRect">
            <a:avLst>
              <a:gd name="adj" fmla="val 3956"/>
            </a:avLst>
          </a:prstGeom>
          <a:noFill/>
          <a:ln w="12700">
            <a:solidFill>
              <a:schemeClr val="accent1"/>
            </a:solidFill>
          </a:ln>
        </p:spPr>
        <p:txBody>
          <a:bodyPr lIns="54000" tIns="1475999" rIns="36000"/>
          <a:lstStyle>
            <a:lvl1pPr>
              <a:lnSpc>
                <a:spcPct val="110000"/>
              </a:lnSpc>
              <a:spcAft>
                <a:spcPts val="0"/>
              </a:spcAft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1pPr>
            <a:lvl2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2pPr>
            <a:lvl3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3pPr>
            <a:lvl4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4pPr>
            <a:lvl5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9CE46102-4CF9-EF6E-E2E6-233FD7BE1F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88612" y="1403350"/>
            <a:ext cx="1584000" cy="4030663"/>
          </a:xfrm>
          <a:prstGeom prst="roundRect">
            <a:avLst>
              <a:gd name="adj" fmla="val 3956"/>
            </a:avLst>
          </a:prstGeom>
          <a:noFill/>
          <a:ln w="12700">
            <a:solidFill>
              <a:schemeClr val="accent1"/>
            </a:solidFill>
          </a:ln>
        </p:spPr>
        <p:txBody>
          <a:bodyPr lIns="54000" tIns="1475999" rIns="36000"/>
          <a:lstStyle>
            <a:lvl1pPr>
              <a:lnSpc>
                <a:spcPct val="110000"/>
              </a:lnSpc>
              <a:spcAft>
                <a:spcPts val="0"/>
              </a:spcAft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1pPr>
            <a:lvl2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2pPr>
            <a:lvl3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3pPr>
            <a:lvl4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4pPr>
            <a:lvl5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F7235C3-F4E3-552F-EB02-62D34B122EB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0270764" y="1403350"/>
            <a:ext cx="1584000" cy="4030663"/>
          </a:xfrm>
          <a:prstGeom prst="roundRect">
            <a:avLst>
              <a:gd name="adj" fmla="val 3956"/>
            </a:avLst>
          </a:prstGeom>
          <a:noFill/>
          <a:ln w="12700">
            <a:solidFill>
              <a:schemeClr val="accent1"/>
            </a:solidFill>
          </a:ln>
        </p:spPr>
        <p:txBody>
          <a:bodyPr lIns="54000" tIns="1475999" rIns="36000"/>
          <a:lstStyle>
            <a:lvl1pPr>
              <a:lnSpc>
                <a:spcPct val="110000"/>
              </a:lnSpc>
              <a:spcAft>
                <a:spcPts val="0"/>
              </a:spcAft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1pPr>
            <a:lvl2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2pPr>
            <a:lvl3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3pPr>
            <a:lvl4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4pPr>
            <a:lvl5pPr>
              <a:lnSpc>
                <a:spcPct val="110000"/>
              </a:lnSpc>
              <a:defRPr sz="1400" b="0" i="0">
                <a:solidFill>
                  <a:schemeClr val="tx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0544117B-1DBA-EF91-46D7-A0CA0E3A7EA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0000" y="1403350"/>
            <a:ext cx="1584000" cy="1287096"/>
          </a:xfrm>
          <a:prstGeom prst="roundRect">
            <a:avLst>
              <a:gd name="adj" fmla="val 6141"/>
            </a:avLst>
          </a:prstGeom>
          <a:noFill/>
          <a:ln>
            <a:noFill/>
          </a:ln>
        </p:spPr>
        <p:txBody>
          <a:bodyPr lIns="36000" tIns="0" rIns="36000" anchor="ctr"/>
          <a:lstStyle>
            <a:lvl1pPr algn="ctr">
              <a:defRPr sz="1800" b="0" i="0" spc="-100" baseline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Type Title or add image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401D65A9-A3E6-90E1-E1D9-7ED36CE706AC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2342153" y="1403350"/>
            <a:ext cx="1584000" cy="1287096"/>
          </a:xfrm>
          <a:prstGeom prst="roundRect">
            <a:avLst>
              <a:gd name="adj" fmla="val 6141"/>
            </a:avLst>
          </a:prstGeom>
          <a:noFill/>
          <a:ln>
            <a:noFill/>
          </a:ln>
        </p:spPr>
        <p:txBody>
          <a:bodyPr lIns="36000" tIns="0" rIns="36000" anchor="ctr"/>
          <a:lstStyle>
            <a:lvl1pPr algn="ctr">
              <a:defRPr sz="1800" b="0" i="0" spc="-100" baseline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Type Title or add image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94DFF91D-D70A-A3EE-49EE-72CC9EDFA6D9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4324306" y="1403350"/>
            <a:ext cx="1584000" cy="1287096"/>
          </a:xfrm>
          <a:prstGeom prst="roundRect">
            <a:avLst>
              <a:gd name="adj" fmla="val 6141"/>
            </a:avLst>
          </a:prstGeom>
          <a:noFill/>
          <a:ln>
            <a:noFill/>
          </a:ln>
        </p:spPr>
        <p:txBody>
          <a:bodyPr lIns="36000" tIns="0" rIns="36000" anchor="ctr"/>
          <a:lstStyle>
            <a:lvl1pPr algn="ctr">
              <a:defRPr sz="1800" b="0" i="0" spc="-100" baseline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Type Title or add image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F4847396-7B48-444A-CF21-ECA6F1E623C0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6306459" y="1403350"/>
            <a:ext cx="1584000" cy="1287096"/>
          </a:xfrm>
          <a:prstGeom prst="roundRect">
            <a:avLst>
              <a:gd name="adj" fmla="val 6141"/>
            </a:avLst>
          </a:prstGeom>
          <a:noFill/>
          <a:ln>
            <a:noFill/>
          </a:ln>
        </p:spPr>
        <p:txBody>
          <a:bodyPr lIns="36000" tIns="0" rIns="36000" anchor="ctr"/>
          <a:lstStyle>
            <a:lvl1pPr algn="ctr">
              <a:defRPr sz="1800" b="0" i="0" spc="-100" baseline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Type Title or add image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ABD8672E-1A02-3D53-ECA2-5D03A4F12BB1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8288612" y="1403350"/>
            <a:ext cx="1584000" cy="1287096"/>
          </a:xfrm>
          <a:prstGeom prst="roundRect">
            <a:avLst>
              <a:gd name="adj" fmla="val 6141"/>
            </a:avLst>
          </a:prstGeom>
          <a:noFill/>
          <a:ln>
            <a:noFill/>
          </a:ln>
        </p:spPr>
        <p:txBody>
          <a:bodyPr lIns="36000" tIns="0" rIns="36000" anchor="ctr"/>
          <a:lstStyle>
            <a:lvl1pPr algn="ctr">
              <a:defRPr sz="1800" b="0" i="0" spc="-100" baseline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Type Title or add image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FED363C1-5F86-1DDB-76E9-264327364234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10270764" y="1403350"/>
            <a:ext cx="1584000" cy="1287096"/>
          </a:xfrm>
          <a:prstGeom prst="roundRect">
            <a:avLst>
              <a:gd name="adj" fmla="val 6141"/>
            </a:avLst>
          </a:prstGeom>
          <a:noFill/>
          <a:ln>
            <a:noFill/>
          </a:ln>
        </p:spPr>
        <p:txBody>
          <a:bodyPr lIns="36000" tIns="0" rIns="36000" anchor="ctr"/>
          <a:lstStyle>
            <a:lvl1pPr algn="ctr">
              <a:defRPr sz="1800" b="0" i="0" spc="-100" baseline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Type Title or add image</a:t>
            </a:r>
          </a:p>
        </p:txBody>
      </p:sp>
    </p:spTree>
    <p:extLst>
      <p:ext uri="{BB962C8B-B14F-4D97-AF65-F5344CB8AC3E}">
        <p14:creationId xmlns:p14="http://schemas.microsoft.com/office/powerpoint/2010/main" val="11159925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– 4 Steps – Text Right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76134A-A866-3E97-9003-DF157F78E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6" y="354492"/>
            <a:ext cx="11491912" cy="85994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E5DF644B-70A2-51A9-D124-E136BA0F04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0800" y="6271200"/>
            <a:ext cx="493200" cy="306000"/>
          </a:xfrm>
        </p:spPr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819DBC10-C640-E18A-C2DC-449608790A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1043" y="1397000"/>
            <a:ext cx="1103312" cy="871538"/>
          </a:xfrm>
          <a:prstGeom prst="roundRect">
            <a:avLst>
              <a:gd name="adj" fmla="val 5797"/>
            </a:avLst>
          </a:prstGeom>
          <a:solidFill>
            <a:schemeClr val="accent3"/>
          </a:solidFill>
          <a:ln w="12700">
            <a:solidFill>
              <a:schemeClr val="accent3"/>
            </a:solidFill>
          </a:ln>
        </p:spPr>
        <p:txBody>
          <a:bodyPr anchor="ctr"/>
          <a:lstStyle>
            <a:lvl1pPr algn="ctr">
              <a:defRPr sz="4000" b="1" i="0">
                <a:solidFill>
                  <a:schemeClr val="tx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1</a:t>
            </a: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E6617D5C-04B0-77E4-BB38-B87ED4AA7B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78290" y="1397000"/>
            <a:ext cx="5766048" cy="871538"/>
          </a:xfrm>
        </p:spPr>
        <p:txBody>
          <a:bodyPr anchor="ctr"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6A4A504C-68F6-5CCC-D0E2-21A42C78916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043" y="2452055"/>
            <a:ext cx="1103312" cy="871538"/>
          </a:xfrm>
          <a:prstGeom prst="roundRect">
            <a:avLst>
              <a:gd name="adj" fmla="val 5797"/>
            </a:avLst>
          </a:prstGeom>
          <a:solidFill>
            <a:schemeClr val="accent3"/>
          </a:solidFill>
          <a:ln w="12700">
            <a:solidFill>
              <a:schemeClr val="accent3"/>
            </a:solidFill>
          </a:ln>
        </p:spPr>
        <p:txBody>
          <a:bodyPr anchor="ctr"/>
          <a:lstStyle>
            <a:lvl1pPr algn="ctr">
              <a:defRPr sz="4000" b="1" i="0">
                <a:solidFill>
                  <a:schemeClr val="tx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2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8AF256C1-4300-EA11-7C75-78763616B5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1043" y="3507110"/>
            <a:ext cx="1103312" cy="871538"/>
          </a:xfrm>
          <a:prstGeom prst="roundRect">
            <a:avLst>
              <a:gd name="adj" fmla="val 5797"/>
            </a:avLst>
          </a:prstGeom>
          <a:solidFill>
            <a:schemeClr val="accent3"/>
          </a:solidFill>
          <a:ln w="12700">
            <a:solidFill>
              <a:schemeClr val="accent3"/>
            </a:solidFill>
          </a:ln>
        </p:spPr>
        <p:txBody>
          <a:bodyPr anchor="ctr"/>
          <a:lstStyle>
            <a:lvl1pPr algn="ctr">
              <a:defRPr sz="4000" b="1" i="0">
                <a:solidFill>
                  <a:schemeClr val="tx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3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5E583A51-E79F-CEB8-F10C-7C8CF692365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1043" y="4562166"/>
            <a:ext cx="1103312" cy="871538"/>
          </a:xfrm>
          <a:prstGeom prst="roundRect">
            <a:avLst>
              <a:gd name="adj" fmla="val 5797"/>
            </a:avLst>
          </a:prstGeom>
          <a:solidFill>
            <a:schemeClr val="accent3"/>
          </a:solidFill>
          <a:ln w="12700">
            <a:solidFill>
              <a:schemeClr val="accent3"/>
            </a:solidFill>
          </a:ln>
        </p:spPr>
        <p:txBody>
          <a:bodyPr anchor="ctr"/>
          <a:lstStyle>
            <a:lvl1pPr algn="ctr">
              <a:defRPr sz="4000" b="1" i="0">
                <a:solidFill>
                  <a:schemeClr val="tx1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250070-6767-3FB9-A80E-B981A32D6C0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651000" y="1397000"/>
            <a:ext cx="4240645" cy="871538"/>
          </a:xfrm>
          <a:prstGeom prst="roundRect">
            <a:avLst>
              <a:gd name="adj" fmla="val 5937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80000" anchor="ctr"/>
          <a:lstStyle>
            <a:lvl1pPr>
              <a:defRPr sz="1800" b="1" i="0">
                <a:solidFill>
                  <a:schemeClr val="tx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4BA55D67-40DF-0341-DF0E-132A4CC51D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96000" y="2451101"/>
            <a:ext cx="5766048" cy="871538"/>
          </a:xfrm>
        </p:spPr>
        <p:txBody>
          <a:bodyPr anchor="ctr"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E289D78-BEDA-5ABB-8B39-A6D2763DCB8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668710" y="2451101"/>
            <a:ext cx="4240645" cy="871538"/>
          </a:xfrm>
          <a:prstGeom prst="roundRect">
            <a:avLst>
              <a:gd name="adj" fmla="val 5937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80000" anchor="ctr"/>
          <a:lstStyle>
            <a:lvl1pPr>
              <a:defRPr sz="1800" b="1" i="0">
                <a:solidFill>
                  <a:schemeClr val="tx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8A05F833-29EF-A45C-ED95-8BB1D345CCC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078290" y="3505202"/>
            <a:ext cx="5766048" cy="871538"/>
          </a:xfrm>
        </p:spPr>
        <p:txBody>
          <a:bodyPr anchor="ctr"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8B55FB75-A89D-5F70-809D-409552E5F2A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51000" y="3505202"/>
            <a:ext cx="4240645" cy="871538"/>
          </a:xfrm>
          <a:prstGeom prst="roundRect">
            <a:avLst>
              <a:gd name="adj" fmla="val 5937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80000" anchor="ctr"/>
          <a:lstStyle>
            <a:lvl1pPr>
              <a:defRPr sz="1800" b="1" i="0">
                <a:solidFill>
                  <a:schemeClr val="tx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:a16="http://schemas.microsoft.com/office/drawing/2014/main" id="{EF843B5B-289F-7C50-D9C8-D7499F51DC3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96000" y="4559303"/>
            <a:ext cx="5766048" cy="871538"/>
          </a:xfrm>
        </p:spPr>
        <p:txBody>
          <a:bodyPr anchor="ctr"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31480AAB-DAD3-5AB2-85F9-DFF936677EB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668710" y="4559303"/>
            <a:ext cx="4240645" cy="871538"/>
          </a:xfrm>
          <a:prstGeom prst="roundRect">
            <a:avLst>
              <a:gd name="adj" fmla="val 5937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80000" anchor="ctr"/>
          <a:lstStyle>
            <a:lvl1pPr>
              <a:defRPr sz="1800" b="1" i="0">
                <a:solidFill>
                  <a:schemeClr val="tx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94212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– 4 Steps – Text Right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76134A-A866-3E97-9003-DF157F78E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6" y="354492"/>
            <a:ext cx="11491912" cy="8599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E5DF644B-70A2-51A9-D124-E136BA0F04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0800" y="6271200"/>
            <a:ext cx="493200" cy="306000"/>
          </a:xfrm>
        </p:spPr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819DBC10-C640-E18A-C2DC-449608790A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1043" y="1397000"/>
            <a:ext cx="1103312" cy="871538"/>
          </a:xfrm>
          <a:prstGeom prst="roundRect">
            <a:avLst>
              <a:gd name="adj" fmla="val 5797"/>
            </a:avLst>
          </a:prstGeom>
          <a:solidFill>
            <a:schemeClr val="accent1"/>
          </a:solidFill>
          <a:ln w="12700">
            <a:noFill/>
          </a:ln>
        </p:spPr>
        <p:txBody>
          <a:bodyPr anchor="ctr"/>
          <a:lstStyle>
            <a:lvl1pPr algn="ctr">
              <a:defRPr sz="4000" b="1" i="0">
                <a:solidFill>
                  <a:schemeClr val="bg2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1</a:t>
            </a: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E6617D5C-04B0-77E4-BB38-B87ED4AA7B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78290" y="1397000"/>
            <a:ext cx="5766048" cy="871538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400" dirty="0">
                <a:latin typeface="Denim" panose="020B0504030102020204" pitchFamily="34" charset="77"/>
              </a:rPr>
              <a:t>Details at 14pt regular – all text is editable. Lorem ipsum </a:t>
            </a:r>
            <a:r>
              <a:rPr lang="en-GB" sz="1400" dirty="0" err="1">
                <a:latin typeface="Denim" panose="020B0504030102020204" pitchFamily="34" charset="77"/>
              </a:rPr>
              <a:t>dolor</a:t>
            </a:r>
            <a:r>
              <a:rPr lang="en-GB" sz="1400" dirty="0">
                <a:latin typeface="Denim" panose="020B0504030102020204" pitchFamily="34" charset="77"/>
              </a:rPr>
              <a:t> sit </a:t>
            </a:r>
            <a:r>
              <a:rPr lang="en-GB" sz="1400" dirty="0" err="1">
                <a:latin typeface="Denim" panose="020B0504030102020204" pitchFamily="34" charset="77"/>
              </a:rPr>
              <a:t>amet</a:t>
            </a:r>
            <a:r>
              <a:rPr lang="en-GB" sz="1400" dirty="0">
                <a:latin typeface="Denim" panose="020B0504030102020204" pitchFamily="34" charset="77"/>
              </a:rPr>
              <a:t>, </a:t>
            </a:r>
            <a:r>
              <a:rPr lang="en-GB" sz="1400" dirty="0" err="1">
                <a:latin typeface="Denim" panose="020B0504030102020204" pitchFamily="34" charset="77"/>
              </a:rPr>
              <a:t>nibh</a:t>
            </a:r>
            <a:r>
              <a:rPr lang="en-GB" sz="1400" dirty="0">
                <a:latin typeface="Denim" panose="020B0504030102020204" pitchFamily="34" charset="77"/>
              </a:rPr>
              <a:t> est. A magna Maecenas, </a:t>
            </a:r>
            <a:r>
              <a:rPr lang="en-GB" sz="1400" dirty="0" err="1">
                <a:latin typeface="Denim" panose="020B0504030102020204" pitchFamily="34" charset="77"/>
              </a:rPr>
              <a:t>quam</a:t>
            </a:r>
            <a:r>
              <a:rPr lang="en-GB" sz="1400" dirty="0">
                <a:latin typeface="Denim" panose="020B0504030102020204" pitchFamily="34" charset="77"/>
              </a:rPr>
              <a:t> magna nec </a:t>
            </a:r>
            <a:r>
              <a:rPr lang="en-GB" sz="1400" dirty="0" err="1">
                <a:latin typeface="Denim" panose="020B0504030102020204" pitchFamily="34" charset="77"/>
              </a:rPr>
              <a:t>quis</a:t>
            </a:r>
            <a:r>
              <a:rPr lang="en-GB" sz="1400" dirty="0">
                <a:latin typeface="Denim" panose="020B0504030102020204" pitchFamily="34" charset="77"/>
              </a:rPr>
              <a:t>, lorem nunc. </a:t>
            </a:r>
            <a:r>
              <a:rPr lang="en-GB" sz="1400" dirty="0" err="1">
                <a:latin typeface="Denim" panose="020B0504030102020204" pitchFamily="34" charset="77"/>
              </a:rPr>
              <a:t>Suspendisse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viverra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sodales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mauris</a:t>
            </a:r>
            <a:r>
              <a:rPr lang="en-GB" sz="1400" dirty="0">
                <a:latin typeface="Denim" panose="020B0504030102020204" pitchFamily="34" charset="77"/>
              </a:rPr>
              <a:t>, </a:t>
            </a:r>
            <a:r>
              <a:rPr lang="en-GB" sz="1400" dirty="0" err="1">
                <a:latin typeface="Denim" panose="020B0504030102020204" pitchFamily="34" charset="77"/>
              </a:rPr>
              <a:t>cras</a:t>
            </a:r>
            <a:r>
              <a:rPr lang="en-GB" sz="1400" dirty="0">
                <a:latin typeface="Denim" panose="020B0504030102020204" pitchFamily="34" charset="77"/>
              </a:rPr>
              <a:t> pharetra.</a:t>
            </a:r>
            <a:endParaRPr lang="en-US" dirty="0"/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6A4A504C-68F6-5CCC-D0E2-21A42C78916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043" y="2452055"/>
            <a:ext cx="1103312" cy="871538"/>
          </a:xfrm>
          <a:prstGeom prst="roundRect">
            <a:avLst>
              <a:gd name="adj" fmla="val 5797"/>
            </a:avLst>
          </a:prstGeom>
          <a:solidFill>
            <a:schemeClr val="accent1"/>
          </a:solidFill>
          <a:ln w="12700">
            <a:noFill/>
          </a:ln>
        </p:spPr>
        <p:txBody>
          <a:bodyPr anchor="ctr"/>
          <a:lstStyle>
            <a:lvl1pPr algn="ctr">
              <a:defRPr sz="4000" b="1" i="0">
                <a:solidFill>
                  <a:schemeClr val="bg2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2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8AF256C1-4300-EA11-7C75-78763616B5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1043" y="3507110"/>
            <a:ext cx="1103312" cy="871538"/>
          </a:xfrm>
          <a:prstGeom prst="roundRect">
            <a:avLst>
              <a:gd name="adj" fmla="val 5797"/>
            </a:avLst>
          </a:prstGeom>
          <a:solidFill>
            <a:schemeClr val="accent1"/>
          </a:solidFill>
          <a:ln w="12700">
            <a:noFill/>
          </a:ln>
        </p:spPr>
        <p:txBody>
          <a:bodyPr anchor="ctr"/>
          <a:lstStyle>
            <a:lvl1pPr algn="ctr">
              <a:defRPr sz="4000" b="1" i="0">
                <a:solidFill>
                  <a:schemeClr val="bg2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3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5E583A51-E79F-CEB8-F10C-7C8CF692365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1043" y="4562166"/>
            <a:ext cx="1103312" cy="871538"/>
          </a:xfrm>
          <a:prstGeom prst="roundRect">
            <a:avLst>
              <a:gd name="adj" fmla="val 5797"/>
            </a:avLst>
          </a:prstGeom>
          <a:solidFill>
            <a:schemeClr val="accent1"/>
          </a:solidFill>
          <a:ln w="12700">
            <a:noFill/>
          </a:ln>
        </p:spPr>
        <p:txBody>
          <a:bodyPr anchor="ctr"/>
          <a:lstStyle>
            <a:lvl1pPr algn="ctr">
              <a:defRPr sz="4000" b="1" i="0">
                <a:solidFill>
                  <a:schemeClr val="bg2"/>
                </a:solidFill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250070-6767-3FB9-A80E-B981A32D6C0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651000" y="1397000"/>
            <a:ext cx="4240645" cy="871538"/>
          </a:xfrm>
          <a:prstGeom prst="roundRect">
            <a:avLst>
              <a:gd name="adj" fmla="val 5937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80000" anchor="ctr"/>
          <a:lstStyle>
            <a:lvl1pPr>
              <a:defRPr sz="1800" b="1" i="0">
                <a:solidFill>
                  <a:schemeClr val="tx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E289D78-BEDA-5ABB-8B39-A6D2763DCB8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668710" y="2451101"/>
            <a:ext cx="4240645" cy="871538"/>
          </a:xfrm>
          <a:prstGeom prst="roundRect">
            <a:avLst>
              <a:gd name="adj" fmla="val 5937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80000" anchor="ctr"/>
          <a:lstStyle>
            <a:lvl1pPr>
              <a:defRPr sz="1800" b="1" i="0">
                <a:solidFill>
                  <a:schemeClr val="tx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8B55FB75-A89D-5F70-809D-409552E5F2A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51000" y="3505202"/>
            <a:ext cx="4240645" cy="871538"/>
          </a:xfrm>
          <a:prstGeom prst="roundRect">
            <a:avLst>
              <a:gd name="adj" fmla="val 5937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80000" anchor="ctr"/>
          <a:lstStyle>
            <a:lvl1pPr>
              <a:defRPr sz="1800" b="1" i="0">
                <a:solidFill>
                  <a:schemeClr val="tx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31480AAB-DAD3-5AB2-85F9-DFF936677EB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668710" y="4559303"/>
            <a:ext cx="4240645" cy="871538"/>
          </a:xfrm>
          <a:prstGeom prst="roundRect">
            <a:avLst>
              <a:gd name="adj" fmla="val 5937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80000" anchor="ctr"/>
          <a:lstStyle>
            <a:lvl1pPr>
              <a:defRPr sz="1800" b="1" i="0">
                <a:solidFill>
                  <a:schemeClr val="tx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0421452-BC9A-2BAD-6159-28F63EDC4A2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64909" y="2451101"/>
            <a:ext cx="5766048" cy="871538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400" dirty="0">
                <a:latin typeface="Denim" panose="020B0504030102020204" pitchFamily="34" charset="77"/>
              </a:rPr>
              <a:t>Details at 14pt regular – all text is editable. Lorem ipsum </a:t>
            </a:r>
            <a:r>
              <a:rPr lang="en-GB" sz="1400" dirty="0" err="1">
                <a:latin typeface="Denim" panose="020B0504030102020204" pitchFamily="34" charset="77"/>
              </a:rPr>
              <a:t>dolor</a:t>
            </a:r>
            <a:r>
              <a:rPr lang="en-GB" sz="1400" dirty="0">
                <a:latin typeface="Denim" panose="020B0504030102020204" pitchFamily="34" charset="77"/>
              </a:rPr>
              <a:t> sit </a:t>
            </a:r>
            <a:r>
              <a:rPr lang="en-GB" sz="1400" dirty="0" err="1">
                <a:latin typeface="Denim" panose="020B0504030102020204" pitchFamily="34" charset="77"/>
              </a:rPr>
              <a:t>amet</a:t>
            </a:r>
            <a:r>
              <a:rPr lang="en-GB" sz="1400" dirty="0">
                <a:latin typeface="Denim" panose="020B0504030102020204" pitchFamily="34" charset="77"/>
              </a:rPr>
              <a:t>, </a:t>
            </a:r>
            <a:r>
              <a:rPr lang="en-GB" sz="1400" dirty="0" err="1">
                <a:latin typeface="Denim" panose="020B0504030102020204" pitchFamily="34" charset="77"/>
              </a:rPr>
              <a:t>nibh</a:t>
            </a:r>
            <a:r>
              <a:rPr lang="en-GB" sz="1400" dirty="0">
                <a:latin typeface="Denim" panose="020B0504030102020204" pitchFamily="34" charset="77"/>
              </a:rPr>
              <a:t> est. A magna Maecenas, </a:t>
            </a:r>
            <a:r>
              <a:rPr lang="en-GB" sz="1400" dirty="0" err="1">
                <a:latin typeface="Denim" panose="020B0504030102020204" pitchFamily="34" charset="77"/>
              </a:rPr>
              <a:t>quam</a:t>
            </a:r>
            <a:r>
              <a:rPr lang="en-GB" sz="1400" dirty="0">
                <a:latin typeface="Denim" panose="020B0504030102020204" pitchFamily="34" charset="77"/>
              </a:rPr>
              <a:t> magna nec </a:t>
            </a:r>
            <a:r>
              <a:rPr lang="en-GB" sz="1400" dirty="0" err="1">
                <a:latin typeface="Denim" panose="020B0504030102020204" pitchFamily="34" charset="77"/>
              </a:rPr>
              <a:t>quis</a:t>
            </a:r>
            <a:r>
              <a:rPr lang="en-GB" sz="1400" dirty="0">
                <a:latin typeface="Denim" panose="020B0504030102020204" pitchFamily="34" charset="77"/>
              </a:rPr>
              <a:t>, lorem nunc. </a:t>
            </a:r>
            <a:r>
              <a:rPr lang="en-GB" sz="1400" dirty="0" err="1">
                <a:latin typeface="Denim" panose="020B0504030102020204" pitchFamily="34" charset="77"/>
              </a:rPr>
              <a:t>Suspendisse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viverra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sodales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mauris</a:t>
            </a:r>
            <a:r>
              <a:rPr lang="en-GB" sz="1400" dirty="0">
                <a:latin typeface="Denim" panose="020B0504030102020204" pitchFamily="34" charset="77"/>
              </a:rPr>
              <a:t>, </a:t>
            </a:r>
            <a:r>
              <a:rPr lang="en-GB" sz="1400" dirty="0" err="1">
                <a:latin typeface="Denim" panose="020B0504030102020204" pitchFamily="34" charset="77"/>
              </a:rPr>
              <a:t>cras</a:t>
            </a:r>
            <a:r>
              <a:rPr lang="en-GB" sz="1400" dirty="0">
                <a:latin typeface="Denim" panose="020B0504030102020204" pitchFamily="34" charset="77"/>
              </a:rPr>
              <a:t> pharetra.</a:t>
            </a:r>
            <a:endParaRPr lang="en-US" dirty="0"/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8987093C-FFEC-412E-DEE8-05592C4AE45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64909" y="3489612"/>
            <a:ext cx="5766048" cy="871538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400" dirty="0">
                <a:latin typeface="Denim" panose="020B0504030102020204" pitchFamily="34" charset="77"/>
              </a:rPr>
              <a:t>Details at 14pt regular – all text is editable. Lorem ipsum </a:t>
            </a:r>
            <a:r>
              <a:rPr lang="en-GB" sz="1400" dirty="0" err="1">
                <a:latin typeface="Denim" panose="020B0504030102020204" pitchFamily="34" charset="77"/>
              </a:rPr>
              <a:t>dolor</a:t>
            </a:r>
            <a:r>
              <a:rPr lang="en-GB" sz="1400" dirty="0">
                <a:latin typeface="Denim" panose="020B0504030102020204" pitchFamily="34" charset="77"/>
              </a:rPr>
              <a:t> sit </a:t>
            </a:r>
            <a:r>
              <a:rPr lang="en-GB" sz="1400" dirty="0" err="1">
                <a:latin typeface="Denim" panose="020B0504030102020204" pitchFamily="34" charset="77"/>
              </a:rPr>
              <a:t>amet</a:t>
            </a:r>
            <a:r>
              <a:rPr lang="en-GB" sz="1400" dirty="0">
                <a:latin typeface="Denim" panose="020B0504030102020204" pitchFamily="34" charset="77"/>
              </a:rPr>
              <a:t>, </a:t>
            </a:r>
            <a:r>
              <a:rPr lang="en-GB" sz="1400" dirty="0" err="1">
                <a:latin typeface="Denim" panose="020B0504030102020204" pitchFamily="34" charset="77"/>
              </a:rPr>
              <a:t>nibh</a:t>
            </a:r>
            <a:r>
              <a:rPr lang="en-GB" sz="1400" dirty="0">
                <a:latin typeface="Denim" panose="020B0504030102020204" pitchFamily="34" charset="77"/>
              </a:rPr>
              <a:t> est. A magna Maecenas, </a:t>
            </a:r>
            <a:r>
              <a:rPr lang="en-GB" sz="1400" dirty="0" err="1">
                <a:latin typeface="Denim" panose="020B0504030102020204" pitchFamily="34" charset="77"/>
              </a:rPr>
              <a:t>quam</a:t>
            </a:r>
            <a:r>
              <a:rPr lang="en-GB" sz="1400" dirty="0">
                <a:latin typeface="Denim" panose="020B0504030102020204" pitchFamily="34" charset="77"/>
              </a:rPr>
              <a:t> magna nec </a:t>
            </a:r>
            <a:r>
              <a:rPr lang="en-GB" sz="1400" dirty="0" err="1">
                <a:latin typeface="Denim" panose="020B0504030102020204" pitchFamily="34" charset="77"/>
              </a:rPr>
              <a:t>quis</a:t>
            </a:r>
            <a:r>
              <a:rPr lang="en-GB" sz="1400" dirty="0">
                <a:latin typeface="Denim" panose="020B0504030102020204" pitchFamily="34" charset="77"/>
              </a:rPr>
              <a:t>, lorem nunc. </a:t>
            </a:r>
            <a:r>
              <a:rPr lang="en-GB" sz="1400" dirty="0" err="1">
                <a:latin typeface="Denim" panose="020B0504030102020204" pitchFamily="34" charset="77"/>
              </a:rPr>
              <a:t>Suspendisse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viverra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sodales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mauris</a:t>
            </a:r>
            <a:r>
              <a:rPr lang="en-GB" sz="1400" dirty="0">
                <a:latin typeface="Denim" panose="020B0504030102020204" pitchFamily="34" charset="77"/>
              </a:rPr>
              <a:t>, </a:t>
            </a:r>
            <a:r>
              <a:rPr lang="en-GB" sz="1400" dirty="0" err="1">
                <a:latin typeface="Denim" panose="020B0504030102020204" pitchFamily="34" charset="77"/>
              </a:rPr>
              <a:t>cras</a:t>
            </a:r>
            <a:r>
              <a:rPr lang="en-GB" sz="1400" dirty="0">
                <a:latin typeface="Denim" panose="020B0504030102020204" pitchFamily="34" charset="77"/>
              </a:rPr>
              <a:t> pharetra.</a:t>
            </a:r>
            <a:endParaRPr lang="en-US" dirty="0"/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897526E0-80BD-AAA2-9A83-29A23ECFBFE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064909" y="4559303"/>
            <a:ext cx="5766048" cy="871538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400" dirty="0">
                <a:latin typeface="Denim" panose="020B0504030102020204" pitchFamily="34" charset="77"/>
              </a:rPr>
              <a:t>Details at 14pt regular – all text is editable. Lorem ipsum </a:t>
            </a:r>
            <a:r>
              <a:rPr lang="en-GB" sz="1400" dirty="0" err="1">
                <a:latin typeface="Denim" panose="020B0504030102020204" pitchFamily="34" charset="77"/>
              </a:rPr>
              <a:t>dolor</a:t>
            </a:r>
            <a:r>
              <a:rPr lang="en-GB" sz="1400" dirty="0">
                <a:latin typeface="Denim" panose="020B0504030102020204" pitchFamily="34" charset="77"/>
              </a:rPr>
              <a:t> sit </a:t>
            </a:r>
            <a:r>
              <a:rPr lang="en-GB" sz="1400" dirty="0" err="1">
                <a:latin typeface="Denim" panose="020B0504030102020204" pitchFamily="34" charset="77"/>
              </a:rPr>
              <a:t>amet</a:t>
            </a:r>
            <a:r>
              <a:rPr lang="en-GB" sz="1400" dirty="0">
                <a:latin typeface="Denim" panose="020B0504030102020204" pitchFamily="34" charset="77"/>
              </a:rPr>
              <a:t>, </a:t>
            </a:r>
            <a:r>
              <a:rPr lang="en-GB" sz="1400" dirty="0" err="1">
                <a:latin typeface="Denim" panose="020B0504030102020204" pitchFamily="34" charset="77"/>
              </a:rPr>
              <a:t>nibh</a:t>
            </a:r>
            <a:r>
              <a:rPr lang="en-GB" sz="1400" dirty="0">
                <a:latin typeface="Denim" panose="020B0504030102020204" pitchFamily="34" charset="77"/>
              </a:rPr>
              <a:t> est. A magna Maecenas, </a:t>
            </a:r>
            <a:r>
              <a:rPr lang="en-GB" sz="1400" dirty="0" err="1">
                <a:latin typeface="Denim" panose="020B0504030102020204" pitchFamily="34" charset="77"/>
              </a:rPr>
              <a:t>quam</a:t>
            </a:r>
            <a:r>
              <a:rPr lang="en-GB" sz="1400" dirty="0">
                <a:latin typeface="Denim" panose="020B0504030102020204" pitchFamily="34" charset="77"/>
              </a:rPr>
              <a:t> magna nec </a:t>
            </a:r>
            <a:r>
              <a:rPr lang="en-GB" sz="1400" dirty="0" err="1">
                <a:latin typeface="Denim" panose="020B0504030102020204" pitchFamily="34" charset="77"/>
              </a:rPr>
              <a:t>quis</a:t>
            </a:r>
            <a:r>
              <a:rPr lang="en-GB" sz="1400" dirty="0">
                <a:latin typeface="Denim" panose="020B0504030102020204" pitchFamily="34" charset="77"/>
              </a:rPr>
              <a:t>, lorem nunc. </a:t>
            </a:r>
            <a:r>
              <a:rPr lang="en-GB" sz="1400" dirty="0" err="1">
                <a:latin typeface="Denim" panose="020B0504030102020204" pitchFamily="34" charset="77"/>
              </a:rPr>
              <a:t>Suspendisse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viverra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sodales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mauris</a:t>
            </a:r>
            <a:r>
              <a:rPr lang="en-GB" sz="1400" dirty="0">
                <a:latin typeface="Denim" panose="020B0504030102020204" pitchFamily="34" charset="77"/>
              </a:rPr>
              <a:t>, </a:t>
            </a:r>
            <a:r>
              <a:rPr lang="en-GB" sz="1400" dirty="0" err="1">
                <a:latin typeface="Denim" panose="020B0504030102020204" pitchFamily="34" charset="77"/>
              </a:rPr>
              <a:t>cras</a:t>
            </a:r>
            <a:r>
              <a:rPr lang="en-GB" sz="1400" dirty="0">
                <a:latin typeface="Denim" panose="020B0504030102020204" pitchFamily="34" charset="77"/>
              </a:rPr>
              <a:t> pharetra.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2962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cess – 4 Steps – Text Right –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376134A-A866-3E97-9003-DF157F78E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6" y="354492"/>
            <a:ext cx="11491912" cy="8599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E5DF644B-70A2-51A9-D124-E136BA0F04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0800" y="6271200"/>
            <a:ext cx="493200" cy="306000"/>
          </a:xfrm>
        </p:spPr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E6617D5C-04B0-77E4-BB38-B87ED4AA7B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78290" y="1397000"/>
            <a:ext cx="5766048" cy="871538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400" dirty="0">
                <a:latin typeface="Denim" panose="020B0504030102020204" pitchFamily="34" charset="77"/>
              </a:rPr>
              <a:t>Details at 14pt regular – all text is editable. Lorem ipsum </a:t>
            </a:r>
            <a:r>
              <a:rPr lang="en-GB" sz="1400" dirty="0" err="1">
                <a:latin typeface="Denim" panose="020B0504030102020204" pitchFamily="34" charset="77"/>
              </a:rPr>
              <a:t>dolor</a:t>
            </a:r>
            <a:r>
              <a:rPr lang="en-GB" sz="1400" dirty="0">
                <a:latin typeface="Denim" panose="020B0504030102020204" pitchFamily="34" charset="77"/>
              </a:rPr>
              <a:t> sit </a:t>
            </a:r>
            <a:r>
              <a:rPr lang="en-GB" sz="1400" dirty="0" err="1">
                <a:latin typeface="Denim" panose="020B0504030102020204" pitchFamily="34" charset="77"/>
              </a:rPr>
              <a:t>amet</a:t>
            </a:r>
            <a:r>
              <a:rPr lang="en-GB" sz="1400" dirty="0">
                <a:latin typeface="Denim" panose="020B0504030102020204" pitchFamily="34" charset="77"/>
              </a:rPr>
              <a:t>, </a:t>
            </a:r>
            <a:r>
              <a:rPr lang="en-GB" sz="1400" dirty="0" err="1">
                <a:latin typeface="Denim" panose="020B0504030102020204" pitchFamily="34" charset="77"/>
              </a:rPr>
              <a:t>nibh</a:t>
            </a:r>
            <a:r>
              <a:rPr lang="en-GB" sz="1400" dirty="0">
                <a:latin typeface="Denim" panose="020B0504030102020204" pitchFamily="34" charset="77"/>
              </a:rPr>
              <a:t> est. A magna Maecenas, </a:t>
            </a:r>
            <a:r>
              <a:rPr lang="en-GB" sz="1400" dirty="0" err="1">
                <a:latin typeface="Denim" panose="020B0504030102020204" pitchFamily="34" charset="77"/>
              </a:rPr>
              <a:t>quam</a:t>
            </a:r>
            <a:r>
              <a:rPr lang="en-GB" sz="1400" dirty="0">
                <a:latin typeface="Denim" panose="020B0504030102020204" pitchFamily="34" charset="77"/>
              </a:rPr>
              <a:t> magna nec </a:t>
            </a:r>
            <a:r>
              <a:rPr lang="en-GB" sz="1400" dirty="0" err="1">
                <a:latin typeface="Denim" panose="020B0504030102020204" pitchFamily="34" charset="77"/>
              </a:rPr>
              <a:t>quis</a:t>
            </a:r>
            <a:r>
              <a:rPr lang="en-GB" sz="1400" dirty="0">
                <a:latin typeface="Denim" panose="020B0504030102020204" pitchFamily="34" charset="77"/>
              </a:rPr>
              <a:t>, lorem nunc. </a:t>
            </a:r>
            <a:r>
              <a:rPr lang="en-GB" sz="1400" dirty="0" err="1">
                <a:latin typeface="Denim" panose="020B0504030102020204" pitchFamily="34" charset="77"/>
              </a:rPr>
              <a:t>Suspendisse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viverra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sodales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mauris</a:t>
            </a:r>
            <a:r>
              <a:rPr lang="en-GB" sz="1400" dirty="0">
                <a:latin typeface="Denim" panose="020B0504030102020204" pitchFamily="34" charset="77"/>
              </a:rPr>
              <a:t>, </a:t>
            </a:r>
            <a:r>
              <a:rPr lang="en-GB" sz="1400" dirty="0" err="1">
                <a:latin typeface="Denim" panose="020B0504030102020204" pitchFamily="34" charset="77"/>
              </a:rPr>
              <a:t>cras</a:t>
            </a:r>
            <a:r>
              <a:rPr lang="en-GB" sz="1400" dirty="0">
                <a:latin typeface="Denim" panose="020B0504030102020204" pitchFamily="34" charset="77"/>
              </a:rPr>
              <a:t> pharetra.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250070-6767-3FB9-A80E-B981A32D6C0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651000" y="1397000"/>
            <a:ext cx="4240645" cy="871538"/>
          </a:xfrm>
          <a:prstGeom prst="roundRect">
            <a:avLst>
              <a:gd name="adj" fmla="val 5937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80000" anchor="ctr"/>
          <a:lstStyle>
            <a:lvl1pPr>
              <a:defRPr sz="1800" b="1" i="0">
                <a:solidFill>
                  <a:schemeClr val="tx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E289D78-BEDA-5ABB-8B39-A6D2763DCB8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668710" y="2451101"/>
            <a:ext cx="4240645" cy="871538"/>
          </a:xfrm>
          <a:prstGeom prst="roundRect">
            <a:avLst>
              <a:gd name="adj" fmla="val 5937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80000" anchor="ctr"/>
          <a:lstStyle>
            <a:lvl1pPr>
              <a:defRPr sz="1800" b="1" i="0">
                <a:solidFill>
                  <a:schemeClr val="tx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8B55FB75-A89D-5F70-809D-409552E5F2A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51000" y="3505202"/>
            <a:ext cx="4240645" cy="871538"/>
          </a:xfrm>
          <a:prstGeom prst="roundRect">
            <a:avLst>
              <a:gd name="adj" fmla="val 5937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80000" anchor="ctr"/>
          <a:lstStyle>
            <a:lvl1pPr>
              <a:defRPr sz="1800" b="1" i="0">
                <a:solidFill>
                  <a:schemeClr val="tx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31480AAB-DAD3-5AB2-85F9-DFF936677EB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668710" y="4559303"/>
            <a:ext cx="4240645" cy="871538"/>
          </a:xfrm>
          <a:prstGeom prst="roundRect">
            <a:avLst>
              <a:gd name="adj" fmla="val 5937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80000" anchor="ctr"/>
          <a:lstStyle>
            <a:lvl1pPr>
              <a:defRPr sz="1800" b="1" i="0">
                <a:solidFill>
                  <a:schemeClr val="tx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0421452-BC9A-2BAD-6159-28F63EDC4A2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64909" y="2451101"/>
            <a:ext cx="5766048" cy="871538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400" dirty="0">
                <a:latin typeface="Denim" panose="020B0504030102020204" pitchFamily="34" charset="77"/>
              </a:rPr>
              <a:t>Details at 14pt regular – all text is editable. Lorem ipsum </a:t>
            </a:r>
            <a:r>
              <a:rPr lang="en-GB" sz="1400" dirty="0" err="1">
                <a:latin typeface="Denim" panose="020B0504030102020204" pitchFamily="34" charset="77"/>
              </a:rPr>
              <a:t>dolor</a:t>
            </a:r>
            <a:r>
              <a:rPr lang="en-GB" sz="1400" dirty="0">
                <a:latin typeface="Denim" panose="020B0504030102020204" pitchFamily="34" charset="77"/>
              </a:rPr>
              <a:t> sit </a:t>
            </a:r>
            <a:r>
              <a:rPr lang="en-GB" sz="1400" dirty="0" err="1">
                <a:latin typeface="Denim" panose="020B0504030102020204" pitchFamily="34" charset="77"/>
              </a:rPr>
              <a:t>amet</a:t>
            </a:r>
            <a:r>
              <a:rPr lang="en-GB" sz="1400" dirty="0">
                <a:latin typeface="Denim" panose="020B0504030102020204" pitchFamily="34" charset="77"/>
              </a:rPr>
              <a:t>, </a:t>
            </a:r>
            <a:r>
              <a:rPr lang="en-GB" sz="1400" dirty="0" err="1">
                <a:latin typeface="Denim" panose="020B0504030102020204" pitchFamily="34" charset="77"/>
              </a:rPr>
              <a:t>nibh</a:t>
            </a:r>
            <a:r>
              <a:rPr lang="en-GB" sz="1400" dirty="0">
                <a:latin typeface="Denim" panose="020B0504030102020204" pitchFamily="34" charset="77"/>
              </a:rPr>
              <a:t> est. A magna Maecenas, </a:t>
            </a:r>
            <a:r>
              <a:rPr lang="en-GB" sz="1400" dirty="0" err="1">
                <a:latin typeface="Denim" panose="020B0504030102020204" pitchFamily="34" charset="77"/>
              </a:rPr>
              <a:t>quam</a:t>
            </a:r>
            <a:r>
              <a:rPr lang="en-GB" sz="1400" dirty="0">
                <a:latin typeface="Denim" panose="020B0504030102020204" pitchFamily="34" charset="77"/>
              </a:rPr>
              <a:t> magna nec </a:t>
            </a:r>
            <a:r>
              <a:rPr lang="en-GB" sz="1400" dirty="0" err="1">
                <a:latin typeface="Denim" panose="020B0504030102020204" pitchFamily="34" charset="77"/>
              </a:rPr>
              <a:t>quis</a:t>
            </a:r>
            <a:r>
              <a:rPr lang="en-GB" sz="1400" dirty="0">
                <a:latin typeface="Denim" panose="020B0504030102020204" pitchFamily="34" charset="77"/>
              </a:rPr>
              <a:t>, lorem nunc. </a:t>
            </a:r>
            <a:r>
              <a:rPr lang="en-GB" sz="1400" dirty="0" err="1">
                <a:latin typeface="Denim" panose="020B0504030102020204" pitchFamily="34" charset="77"/>
              </a:rPr>
              <a:t>Suspendisse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viverra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sodales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mauris</a:t>
            </a:r>
            <a:r>
              <a:rPr lang="en-GB" sz="1400" dirty="0">
                <a:latin typeface="Denim" panose="020B0504030102020204" pitchFamily="34" charset="77"/>
              </a:rPr>
              <a:t>, </a:t>
            </a:r>
            <a:r>
              <a:rPr lang="en-GB" sz="1400" dirty="0" err="1">
                <a:latin typeface="Denim" panose="020B0504030102020204" pitchFamily="34" charset="77"/>
              </a:rPr>
              <a:t>cras</a:t>
            </a:r>
            <a:r>
              <a:rPr lang="en-GB" sz="1400" dirty="0">
                <a:latin typeface="Denim" panose="020B0504030102020204" pitchFamily="34" charset="77"/>
              </a:rPr>
              <a:t> pharetra.</a:t>
            </a:r>
            <a:endParaRPr lang="en-US" dirty="0"/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8987093C-FFEC-412E-DEE8-05592C4AE45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64909" y="3489612"/>
            <a:ext cx="5766048" cy="871538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400" dirty="0">
                <a:latin typeface="Denim" panose="020B0504030102020204" pitchFamily="34" charset="77"/>
              </a:rPr>
              <a:t>Details at 14pt regular – all text is editable. Lorem ipsum </a:t>
            </a:r>
            <a:r>
              <a:rPr lang="en-GB" sz="1400" dirty="0" err="1">
                <a:latin typeface="Denim" panose="020B0504030102020204" pitchFamily="34" charset="77"/>
              </a:rPr>
              <a:t>dolor</a:t>
            </a:r>
            <a:r>
              <a:rPr lang="en-GB" sz="1400" dirty="0">
                <a:latin typeface="Denim" panose="020B0504030102020204" pitchFamily="34" charset="77"/>
              </a:rPr>
              <a:t> sit </a:t>
            </a:r>
            <a:r>
              <a:rPr lang="en-GB" sz="1400" dirty="0" err="1">
                <a:latin typeface="Denim" panose="020B0504030102020204" pitchFamily="34" charset="77"/>
              </a:rPr>
              <a:t>amet</a:t>
            </a:r>
            <a:r>
              <a:rPr lang="en-GB" sz="1400" dirty="0">
                <a:latin typeface="Denim" panose="020B0504030102020204" pitchFamily="34" charset="77"/>
              </a:rPr>
              <a:t>, </a:t>
            </a:r>
            <a:r>
              <a:rPr lang="en-GB" sz="1400" dirty="0" err="1">
                <a:latin typeface="Denim" panose="020B0504030102020204" pitchFamily="34" charset="77"/>
              </a:rPr>
              <a:t>nibh</a:t>
            </a:r>
            <a:r>
              <a:rPr lang="en-GB" sz="1400" dirty="0">
                <a:latin typeface="Denim" panose="020B0504030102020204" pitchFamily="34" charset="77"/>
              </a:rPr>
              <a:t> est. A magna Maecenas, </a:t>
            </a:r>
            <a:r>
              <a:rPr lang="en-GB" sz="1400" dirty="0" err="1">
                <a:latin typeface="Denim" panose="020B0504030102020204" pitchFamily="34" charset="77"/>
              </a:rPr>
              <a:t>quam</a:t>
            </a:r>
            <a:r>
              <a:rPr lang="en-GB" sz="1400" dirty="0">
                <a:latin typeface="Denim" panose="020B0504030102020204" pitchFamily="34" charset="77"/>
              </a:rPr>
              <a:t> magna nec </a:t>
            </a:r>
            <a:r>
              <a:rPr lang="en-GB" sz="1400" dirty="0" err="1">
                <a:latin typeface="Denim" panose="020B0504030102020204" pitchFamily="34" charset="77"/>
              </a:rPr>
              <a:t>quis</a:t>
            </a:r>
            <a:r>
              <a:rPr lang="en-GB" sz="1400" dirty="0">
                <a:latin typeface="Denim" panose="020B0504030102020204" pitchFamily="34" charset="77"/>
              </a:rPr>
              <a:t>, lorem nunc. </a:t>
            </a:r>
            <a:r>
              <a:rPr lang="en-GB" sz="1400" dirty="0" err="1">
                <a:latin typeface="Denim" panose="020B0504030102020204" pitchFamily="34" charset="77"/>
              </a:rPr>
              <a:t>Suspendisse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viverra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sodales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mauris</a:t>
            </a:r>
            <a:r>
              <a:rPr lang="en-GB" sz="1400" dirty="0">
                <a:latin typeface="Denim" panose="020B0504030102020204" pitchFamily="34" charset="77"/>
              </a:rPr>
              <a:t>, </a:t>
            </a:r>
            <a:r>
              <a:rPr lang="en-GB" sz="1400" dirty="0" err="1">
                <a:latin typeface="Denim" panose="020B0504030102020204" pitchFamily="34" charset="77"/>
              </a:rPr>
              <a:t>cras</a:t>
            </a:r>
            <a:r>
              <a:rPr lang="en-GB" sz="1400" dirty="0">
                <a:latin typeface="Denim" panose="020B0504030102020204" pitchFamily="34" charset="77"/>
              </a:rPr>
              <a:t> pharetra.</a:t>
            </a:r>
            <a:endParaRPr lang="en-US" dirty="0"/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897526E0-80BD-AAA2-9A83-29A23ECFBFE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064909" y="4559303"/>
            <a:ext cx="5766048" cy="871538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400" dirty="0">
                <a:latin typeface="Denim" panose="020B0504030102020204" pitchFamily="34" charset="77"/>
              </a:rPr>
              <a:t>Details at 14pt regular – all text is editable. Lorem ipsum </a:t>
            </a:r>
            <a:r>
              <a:rPr lang="en-GB" sz="1400" dirty="0" err="1">
                <a:latin typeface="Denim" panose="020B0504030102020204" pitchFamily="34" charset="77"/>
              </a:rPr>
              <a:t>dolor</a:t>
            </a:r>
            <a:r>
              <a:rPr lang="en-GB" sz="1400" dirty="0">
                <a:latin typeface="Denim" panose="020B0504030102020204" pitchFamily="34" charset="77"/>
              </a:rPr>
              <a:t> sit </a:t>
            </a:r>
            <a:r>
              <a:rPr lang="en-GB" sz="1400" dirty="0" err="1">
                <a:latin typeface="Denim" panose="020B0504030102020204" pitchFamily="34" charset="77"/>
              </a:rPr>
              <a:t>amet</a:t>
            </a:r>
            <a:r>
              <a:rPr lang="en-GB" sz="1400" dirty="0">
                <a:latin typeface="Denim" panose="020B0504030102020204" pitchFamily="34" charset="77"/>
              </a:rPr>
              <a:t>, </a:t>
            </a:r>
            <a:r>
              <a:rPr lang="en-GB" sz="1400" dirty="0" err="1">
                <a:latin typeface="Denim" panose="020B0504030102020204" pitchFamily="34" charset="77"/>
              </a:rPr>
              <a:t>nibh</a:t>
            </a:r>
            <a:r>
              <a:rPr lang="en-GB" sz="1400" dirty="0">
                <a:latin typeface="Denim" panose="020B0504030102020204" pitchFamily="34" charset="77"/>
              </a:rPr>
              <a:t> est. A magna Maecenas, </a:t>
            </a:r>
            <a:r>
              <a:rPr lang="en-GB" sz="1400" dirty="0" err="1">
                <a:latin typeface="Denim" panose="020B0504030102020204" pitchFamily="34" charset="77"/>
              </a:rPr>
              <a:t>quam</a:t>
            </a:r>
            <a:r>
              <a:rPr lang="en-GB" sz="1400" dirty="0">
                <a:latin typeface="Denim" panose="020B0504030102020204" pitchFamily="34" charset="77"/>
              </a:rPr>
              <a:t> magna nec </a:t>
            </a:r>
            <a:r>
              <a:rPr lang="en-GB" sz="1400" dirty="0" err="1">
                <a:latin typeface="Denim" panose="020B0504030102020204" pitchFamily="34" charset="77"/>
              </a:rPr>
              <a:t>quis</a:t>
            </a:r>
            <a:r>
              <a:rPr lang="en-GB" sz="1400" dirty="0">
                <a:latin typeface="Denim" panose="020B0504030102020204" pitchFamily="34" charset="77"/>
              </a:rPr>
              <a:t>, lorem nunc. </a:t>
            </a:r>
            <a:r>
              <a:rPr lang="en-GB" sz="1400" dirty="0" err="1">
                <a:latin typeface="Denim" panose="020B0504030102020204" pitchFamily="34" charset="77"/>
              </a:rPr>
              <a:t>Suspendisse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viverra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sodales</a:t>
            </a:r>
            <a:r>
              <a:rPr lang="en-GB" sz="1400" dirty="0">
                <a:latin typeface="Denim" panose="020B0504030102020204" pitchFamily="34" charset="77"/>
              </a:rPr>
              <a:t> </a:t>
            </a:r>
            <a:r>
              <a:rPr lang="en-GB" sz="1400" dirty="0" err="1">
                <a:latin typeface="Denim" panose="020B0504030102020204" pitchFamily="34" charset="77"/>
              </a:rPr>
              <a:t>mauris</a:t>
            </a:r>
            <a:r>
              <a:rPr lang="en-GB" sz="1400" dirty="0">
                <a:latin typeface="Denim" panose="020B0504030102020204" pitchFamily="34" charset="77"/>
              </a:rPr>
              <a:t>, </a:t>
            </a:r>
            <a:r>
              <a:rPr lang="en-GB" sz="1400" dirty="0" err="1">
                <a:latin typeface="Denim" panose="020B0504030102020204" pitchFamily="34" charset="77"/>
              </a:rPr>
              <a:t>cras</a:t>
            </a:r>
            <a:r>
              <a:rPr lang="en-GB" sz="1400" dirty="0">
                <a:latin typeface="Denim" panose="020B0504030102020204" pitchFamily="34" charset="77"/>
              </a:rPr>
              <a:t> pharetra.</a:t>
            </a:r>
            <a:endParaRPr lang="en-US"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3E895A1-27FD-C37E-1A73-D886A978B902}"/>
              </a:ext>
            </a:extLst>
          </p:cNvPr>
          <p:cNvSpPr/>
          <p:nvPr userDrawn="1"/>
        </p:nvSpPr>
        <p:spPr>
          <a:xfrm>
            <a:off x="361043" y="1397000"/>
            <a:ext cx="1102632" cy="871538"/>
          </a:xfrm>
          <a:prstGeom prst="roundRect">
            <a:avLst>
              <a:gd name="adj" fmla="val 4637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4EBE636-0FBA-EB02-0367-264844465897}"/>
              </a:ext>
            </a:extLst>
          </p:cNvPr>
          <p:cNvSpPr/>
          <p:nvPr userDrawn="1"/>
        </p:nvSpPr>
        <p:spPr>
          <a:xfrm>
            <a:off x="361043" y="2452158"/>
            <a:ext cx="1102632" cy="871538"/>
          </a:xfrm>
          <a:prstGeom prst="roundRect">
            <a:avLst>
              <a:gd name="adj" fmla="val 4637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D9931CA-5AD3-1B38-42ED-F5C789236B19}"/>
              </a:ext>
            </a:extLst>
          </p:cNvPr>
          <p:cNvSpPr/>
          <p:nvPr userDrawn="1"/>
        </p:nvSpPr>
        <p:spPr>
          <a:xfrm>
            <a:off x="361043" y="3507316"/>
            <a:ext cx="1102632" cy="871538"/>
          </a:xfrm>
          <a:prstGeom prst="roundRect">
            <a:avLst>
              <a:gd name="adj" fmla="val 4637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3CDBF43-2912-E608-5B2B-953F80B3A288}"/>
              </a:ext>
            </a:extLst>
          </p:cNvPr>
          <p:cNvSpPr/>
          <p:nvPr userDrawn="1"/>
        </p:nvSpPr>
        <p:spPr>
          <a:xfrm>
            <a:off x="361043" y="4562475"/>
            <a:ext cx="1102632" cy="871538"/>
          </a:xfrm>
          <a:prstGeom prst="roundRect">
            <a:avLst>
              <a:gd name="adj" fmla="val 4637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BB4AF3C-53DC-73AE-2DA5-E6D77235FA4E}"/>
              </a:ext>
            </a:extLst>
          </p:cNvPr>
          <p:cNvSpPr/>
          <p:nvPr userDrawn="1"/>
        </p:nvSpPr>
        <p:spPr>
          <a:xfrm>
            <a:off x="722561" y="3763871"/>
            <a:ext cx="379597" cy="379597"/>
          </a:xfrm>
          <a:custGeom>
            <a:avLst/>
            <a:gdLst>
              <a:gd name="connsiteX0" fmla="*/ 110548 w 204089"/>
              <a:gd name="connsiteY0" fmla="*/ 109060 h 204089"/>
              <a:gd name="connsiteX1" fmla="*/ 127556 w 204089"/>
              <a:gd name="connsiteY1" fmla="*/ 84995 h 204089"/>
              <a:gd name="connsiteX2" fmla="*/ 102045 w 204089"/>
              <a:gd name="connsiteY2" fmla="*/ 59483 h 204089"/>
              <a:gd name="connsiteX3" fmla="*/ 76533 w 204089"/>
              <a:gd name="connsiteY3" fmla="*/ 84995 h 204089"/>
              <a:gd name="connsiteX4" fmla="*/ 93541 w 204089"/>
              <a:gd name="connsiteY4" fmla="*/ 109060 h 204089"/>
              <a:gd name="connsiteX5" fmla="*/ 93541 w 204089"/>
              <a:gd name="connsiteY5" fmla="*/ 144521 h 204089"/>
              <a:gd name="connsiteX6" fmla="*/ 110548 w 204089"/>
              <a:gd name="connsiteY6" fmla="*/ 144521 h 204089"/>
              <a:gd name="connsiteX7" fmla="*/ 110548 w 204089"/>
              <a:gd name="connsiteY7" fmla="*/ 109060 h 204089"/>
              <a:gd name="connsiteX8" fmla="*/ 17007 w 204089"/>
              <a:gd name="connsiteY8" fmla="*/ 0 h 204089"/>
              <a:gd name="connsiteX9" fmla="*/ 187082 w 204089"/>
              <a:gd name="connsiteY9" fmla="*/ 0 h 204089"/>
              <a:gd name="connsiteX10" fmla="*/ 204089 w 204089"/>
              <a:gd name="connsiteY10" fmla="*/ 17007 h 204089"/>
              <a:gd name="connsiteX11" fmla="*/ 204089 w 204089"/>
              <a:gd name="connsiteY11" fmla="*/ 187082 h 204089"/>
              <a:gd name="connsiteX12" fmla="*/ 187082 w 204089"/>
              <a:gd name="connsiteY12" fmla="*/ 204089 h 204089"/>
              <a:gd name="connsiteX13" fmla="*/ 17007 w 204089"/>
              <a:gd name="connsiteY13" fmla="*/ 204089 h 204089"/>
              <a:gd name="connsiteX14" fmla="*/ 0 w 204089"/>
              <a:gd name="connsiteY14" fmla="*/ 187082 h 204089"/>
              <a:gd name="connsiteX15" fmla="*/ 0 w 204089"/>
              <a:gd name="connsiteY15" fmla="*/ 17007 h 204089"/>
              <a:gd name="connsiteX16" fmla="*/ 17007 w 204089"/>
              <a:gd name="connsiteY16" fmla="*/ 0 h 204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4089" h="204089">
                <a:moveTo>
                  <a:pt x="110548" y="109060"/>
                </a:moveTo>
                <a:cubicBezTo>
                  <a:pt x="120455" y="105574"/>
                  <a:pt x="127556" y="96092"/>
                  <a:pt x="127556" y="84995"/>
                </a:cubicBezTo>
                <a:cubicBezTo>
                  <a:pt x="127556" y="70921"/>
                  <a:pt x="116118" y="59483"/>
                  <a:pt x="102045" y="59483"/>
                </a:cubicBezTo>
                <a:cubicBezTo>
                  <a:pt x="87971" y="59483"/>
                  <a:pt x="76533" y="70921"/>
                  <a:pt x="76533" y="84995"/>
                </a:cubicBezTo>
                <a:cubicBezTo>
                  <a:pt x="76533" y="96092"/>
                  <a:pt x="83634" y="105531"/>
                  <a:pt x="93541" y="109060"/>
                </a:cubicBezTo>
                <a:lnTo>
                  <a:pt x="93541" y="144521"/>
                </a:lnTo>
                <a:lnTo>
                  <a:pt x="110548" y="144521"/>
                </a:lnTo>
                <a:lnTo>
                  <a:pt x="110548" y="109060"/>
                </a:lnTo>
                <a:close/>
                <a:moveTo>
                  <a:pt x="17007" y="0"/>
                </a:moveTo>
                <a:lnTo>
                  <a:pt x="187082" y="0"/>
                </a:lnTo>
                <a:lnTo>
                  <a:pt x="204089" y="17007"/>
                </a:lnTo>
                <a:lnTo>
                  <a:pt x="204089" y="187082"/>
                </a:lnTo>
                <a:lnTo>
                  <a:pt x="187082" y="204089"/>
                </a:lnTo>
                <a:lnTo>
                  <a:pt x="17007" y="204089"/>
                </a:lnTo>
                <a:lnTo>
                  <a:pt x="0" y="187082"/>
                </a:lnTo>
                <a:lnTo>
                  <a:pt x="0" y="17007"/>
                </a:lnTo>
                <a:lnTo>
                  <a:pt x="17007" y="0"/>
                </a:ln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21DE50B-C8AA-7A62-222D-7D1C0BEBFC76}"/>
              </a:ext>
            </a:extLst>
          </p:cNvPr>
          <p:cNvSpPr/>
          <p:nvPr userDrawn="1"/>
        </p:nvSpPr>
        <p:spPr>
          <a:xfrm>
            <a:off x="690927" y="2693954"/>
            <a:ext cx="442864" cy="411230"/>
          </a:xfrm>
          <a:custGeom>
            <a:avLst/>
            <a:gdLst>
              <a:gd name="connsiteX0" fmla="*/ 110548 w 238104"/>
              <a:gd name="connsiteY0" fmla="*/ 76533 h 221096"/>
              <a:gd name="connsiteX1" fmla="*/ 127556 w 238104"/>
              <a:gd name="connsiteY1" fmla="*/ 76533 h 221096"/>
              <a:gd name="connsiteX2" fmla="*/ 127556 w 238104"/>
              <a:gd name="connsiteY2" fmla="*/ 110548 h 221096"/>
              <a:gd name="connsiteX3" fmla="*/ 161571 w 238104"/>
              <a:gd name="connsiteY3" fmla="*/ 110548 h 221096"/>
              <a:gd name="connsiteX4" fmla="*/ 161571 w 238104"/>
              <a:gd name="connsiteY4" fmla="*/ 127556 h 221096"/>
              <a:gd name="connsiteX5" fmla="*/ 127556 w 238104"/>
              <a:gd name="connsiteY5" fmla="*/ 127556 h 221096"/>
              <a:gd name="connsiteX6" fmla="*/ 127556 w 238104"/>
              <a:gd name="connsiteY6" fmla="*/ 161571 h 221096"/>
              <a:gd name="connsiteX7" fmla="*/ 110548 w 238104"/>
              <a:gd name="connsiteY7" fmla="*/ 161571 h 221096"/>
              <a:gd name="connsiteX8" fmla="*/ 110548 w 238104"/>
              <a:gd name="connsiteY8" fmla="*/ 127556 h 221096"/>
              <a:gd name="connsiteX9" fmla="*/ 76533 w 238104"/>
              <a:gd name="connsiteY9" fmla="*/ 127556 h 221096"/>
              <a:gd name="connsiteX10" fmla="*/ 76533 w 238104"/>
              <a:gd name="connsiteY10" fmla="*/ 110548 h 221096"/>
              <a:gd name="connsiteX11" fmla="*/ 110548 w 238104"/>
              <a:gd name="connsiteY11" fmla="*/ 110548 h 221096"/>
              <a:gd name="connsiteX12" fmla="*/ 110548 w 238104"/>
              <a:gd name="connsiteY12" fmla="*/ 76533 h 221096"/>
              <a:gd name="connsiteX13" fmla="*/ 0 w 238104"/>
              <a:gd name="connsiteY13" fmla="*/ 0 h 221096"/>
              <a:gd name="connsiteX14" fmla="*/ 51022 w 238104"/>
              <a:gd name="connsiteY14" fmla="*/ 0 h 221096"/>
              <a:gd name="connsiteX15" fmla="*/ 85037 w 238104"/>
              <a:gd name="connsiteY15" fmla="*/ 34015 h 221096"/>
              <a:gd name="connsiteX16" fmla="*/ 221097 w 238104"/>
              <a:gd name="connsiteY16" fmla="*/ 34015 h 221096"/>
              <a:gd name="connsiteX17" fmla="*/ 238104 w 238104"/>
              <a:gd name="connsiteY17" fmla="*/ 51022 h 221096"/>
              <a:gd name="connsiteX18" fmla="*/ 238104 w 238104"/>
              <a:gd name="connsiteY18" fmla="*/ 204089 h 221096"/>
              <a:gd name="connsiteX19" fmla="*/ 221097 w 238104"/>
              <a:gd name="connsiteY19" fmla="*/ 221097 h 221096"/>
              <a:gd name="connsiteX20" fmla="*/ 17007 w 238104"/>
              <a:gd name="connsiteY20" fmla="*/ 221097 h 221096"/>
              <a:gd name="connsiteX21" fmla="*/ 0 w 238104"/>
              <a:gd name="connsiteY21" fmla="*/ 204089 h 221096"/>
              <a:gd name="connsiteX22" fmla="*/ 0 w 238104"/>
              <a:gd name="connsiteY22" fmla="*/ 0 h 22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8104" h="221096">
                <a:moveTo>
                  <a:pt x="110548" y="76533"/>
                </a:moveTo>
                <a:lnTo>
                  <a:pt x="127556" y="76533"/>
                </a:lnTo>
                <a:lnTo>
                  <a:pt x="127556" y="110548"/>
                </a:lnTo>
                <a:lnTo>
                  <a:pt x="161571" y="110548"/>
                </a:lnTo>
                <a:lnTo>
                  <a:pt x="161571" y="127556"/>
                </a:lnTo>
                <a:lnTo>
                  <a:pt x="127556" y="127556"/>
                </a:lnTo>
                <a:lnTo>
                  <a:pt x="127556" y="161571"/>
                </a:lnTo>
                <a:lnTo>
                  <a:pt x="110548" y="161571"/>
                </a:lnTo>
                <a:lnTo>
                  <a:pt x="110548" y="127556"/>
                </a:lnTo>
                <a:lnTo>
                  <a:pt x="76533" y="127556"/>
                </a:lnTo>
                <a:lnTo>
                  <a:pt x="76533" y="110548"/>
                </a:lnTo>
                <a:lnTo>
                  <a:pt x="110548" y="110548"/>
                </a:lnTo>
                <a:lnTo>
                  <a:pt x="110548" y="76533"/>
                </a:lnTo>
                <a:close/>
                <a:moveTo>
                  <a:pt x="0" y="0"/>
                </a:moveTo>
                <a:lnTo>
                  <a:pt x="51022" y="0"/>
                </a:lnTo>
                <a:lnTo>
                  <a:pt x="85037" y="34015"/>
                </a:lnTo>
                <a:lnTo>
                  <a:pt x="221097" y="34015"/>
                </a:lnTo>
                <a:lnTo>
                  <a:pt x="238104" y="51022"/>
                </a:lnTo>
                <a:lnTo>
                  <a:pt x="238104" y="204089"/>
                </a:lnTo>
                <a:lnTo>
                  <a:pt x="221097" y="221097"/>
                </a:lnTo>
                <a:lnTo>
                  <a:pt x="17007" y="221097"/>
                </a:lnTo>
                <a:lnTo>
                  <a:pt x="0" y="20408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360B4DF3-60D1-4C09-C30D-0FC4B9D83E4E}"/>
              </a:ext>
            </a:extLst>
          </p:cNvPr>
          <p:cNvSpPr/>
          <p:nvPr userDrawn="1"/>
        </p:nvSpPr>
        <p:spPr>
          <a:xfrm>
            <a:off x="706744" y="1627154"/>
            <a:ext cx="411230" cy="411230"/>
          </a:xfrm>
          <a:custGeom>
            <a:avLst/>
            <a:gdLst>
              <a:gd name="connsiteX0" fmla="*/ 102045 w 221096"/>
              <a:gd name="connsiteY0" fmla="*/ 34015 h 221096"/>
              <a:gd name="connsiteX1" fmla="*/ 102045 w 221096"/>
              <a:gd name="connsiteY1" fmla="*/ 114077 h 221096"/>
              <a:gd name="connsiteX2" fmla="*/ 104553 w 221096"/>
              <a:gd name="connsiteY2" fmla="*/ 116586 h 221096"/>
              <a:gd name="connsiteX3" fmla="*/ 147072 w 221096"/>
              <a:gd name="connsiteY3" fmla="*/ 159105 h 221096"/>
              <a:gd name="connsiteX4" fmla="*/ 159105 w 221096"/>
              <a:gd name="connsiteY4" fmla="*/ 147072 h 221096"/>
              <a:gd name="connsiteX5" fmla="*/ 119094 w 221096"/>
              <a:gd name="connsiteY5" fmla="*/ 107062 h 221096"/>
              <a:gd name="connsiteX6" fmla="*/ 119094 w 221096"/>
              <a:gd name="connsiteY6" fmla="*/ 34057 h 221096"/>
              <a:gd name="connsiteX7" fmla="*/ 102087 w 221096"/>
              <a:gd name="connsiteY7" fmla="*/ 34057 h 221096"/>
              <a:gd name="connsiteX8" fmla="*/ 170074 w 221096"/>
              <a:gd name="connsiteY8" fmla="*/ 0 h 221096"/>
              <a:gd name="connsiteX9" fmla="*/ 51022 w 221096"/>
              <a:gd name="connsiteY9" fmla="*/ 0 h 221096"/>
              <a:gd name="connsiteX10" fmla="*/ 0 w 221096"/>
              <a:gd name="connsiteY10" fmla="*/ 51022 h 221096"/>
              <a:gd name="connsiteX11" fmla="*/ 0 w 221096"/>
              <a:gd name="connsiteY11" fmla="*/ 170074 h 221096"/>
              <a:gd name="connsiteX12" fmla="*/ 51022 w 221096"/>
              <a:gd name="connsiteY12" fmla="*/ 221097 h 221096"/>
              <a:gd name="connsiteX13" fmla="*/ 170074 w 221096"/>
              <a:gd name="connsiteY13" fmla="*/ 221097 h 221096"/>
              <a:gd name="connsiteX14" fmla="*/ 221097 w 221096"/>
              <a:gd name="connsiteY14" fmla="*/ 170074 h 221096"/>
              <a:gd name="connsiteX15" fmla="*/ 221097 w 221096"/>
              <a:gd name="connsiteY15" fmla="*/ 51022 h 221096"/>
              <a:gd name="connsiteX16" fmla="*/ 170074 w 221096"/>
              <a:gd name="connsiteY16" fmla="*/ 0 h 22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1096" h="221096">
                <a:moveTo>
                  <a:pt x="102045" y="34015"/>
                </a:moveTo>
                <a:lnTo>
                  <a:pt x="102045" y="114077"/>
                </a:lnTo>
                <a:lnTo>
                  <a:pt x="104553" y="116586"/>
                </a:lnTo>
                <a:lnTo>
                  <a:pt x="147072" y="159105"/>
                </a:lnTo>
                <a:lnTo>
                  <a:pt x="159105" y="147072"/>
                </a:lnTo>
                <a:lnTo>
                  <a:pt x="119094" y="107062"/>
                </a:lnTo>
                <a:lnTo>
                  <a:pt x="119094" y="34057"/>
                </a:lnTo>
                <a:lnTo>
                  <a:pt x="102087" y="34057"/>
                </a:lnTo>
                <a:close/>
                <a:moveTo>
                  <a:pt x="170074" y="0"/>
                </a:moveTo>
                <a:lnTo>
                  <a:pt x="51022" y="0"/>
                </a:lnTo>
                <a:lnTo>
                  <a:pt x="0" y="51022"/>
                </a:lnTo>
                <a:lnTo>
                  <a:pt x="0" y="170074"/>
                </a:lnTo>
                <a:lnTo>
                  <a:pt x="51022" y="221097"/>
                </a:lnTo>
                <a:lnTo>
                  <a:pt x="170074" y="221097"/>
                </a:lnTo>
                <a:lnTo>
                  <a:pt x="221097" y="170074"/>
                </a:lnTo>
                <a:lnTo>
                  <a:pt x="221097" y="51022"/>
                </a:lnTo>
                <a:lnTo>
                  <a:pt x="170074" y="0"/>
                </a:ln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5B832101-6AAA-2EBF-52AE-43EA67BE7558}"/>
              </a:ext>
            </a:extLst>
          </p:cNvPr>
          <p:cNvSpPr/>
          <p:nvPr userDrawn="1"/>
        </p:nvSpPr>
        <p:spPr>
          <a:xfrm>
            <a:off x="703468" y="4798903"/>
            <a:ext cx="417783" cy="417732"/>
          </a:xfrm>
          <a:custGeom>
            <a:avLst/>
            <a:gdLst>
              <a:gd name="connsiteX0" fmla="*/ 173982 w 417783"/>
              <a:gd name="connsiteY0" fmla="*/ 47450 h 417732"/>
              <a:gd name="connsiteX1" fmla="*/ 173982 w 417783"/>
              <a:gd name="connsiteY1" fmla="*/ 79084 h 417732"/>
              <a:gd name="connsiteX2" fmla="*/ 268881 w 417783"/>
              <a:gd name="connsiteY2" fmla="*/ 173983 h 417732"/>
              <a:gd name="connsiteX3" fmla="*/ 300515 w 417783"/>
              <a:gd name="connsiteY3" fmla="*/ 173983 h 417732"/>
              <a:gd name="connsiteX4" fmla="*/ 173982 w 417783"/>
              <a:gd name="connsiteY4" fmla="*/ 47450 h 417732"/>
              <a:gd name="connsiteX5" fmla="*/ 94899 w 417783"/>
              <a:gd name="connsiteY5" fmla="*/ 0 h 417732"/>
              <a:gd name="connsiteX6" fmla="*/ 253066 w 417783"/>
              <a:gd name="connsiteY6" fmla="*/ 0 h 417732"/>
              <a:gd name="connsiteX7" fmla="*/ 347965 w 417783"/>
              <a:gd name="connsiteY7" fmla="*/ 94899 h 417732"/>
              <a:gd name="connsiteX8" fmla="*/ 347965 w 417783"/>
              <a:gd name="connsiteY8" fmla="*/ 253064 h 417732"/>
              <a:gd name="connsiteX9" fmla="*/ 322908 w 417783"/>
              <a:gd name="connsiteY9" fmla="*/ 278121 h 417732"/>
              <a:gd name="connsiteX10" fmla="*/ 417783 w 417783"/>
              <a:gd name="connsiteY10" fmla="*/ 372996 h 417732"/>
              <a:gd name="connsiteX11" fmla="*/ 373046 w 417783"/>
              <a:gd name="connsiteY11" fmla="*/ 417732 h 417732"/>
              <a:gd name="connsiteX12" fmla="*/ 278172 w 417783"/>
              <a:gd name="connsiteY12" fmla="*/ 322858 h 417732"/>
              <a:gd name="connsiteX13" fmla="*/ 253066 w 417783"/>
              <a:gd name="connsiteY13" fmla="*/ 347965 h 417732"/>
              <a:gd name="connsiteX14" fmla="*/ 94899 w 417783"/>
              <a:gd name="connsiteY14" fmla="*/ 347965 h 417732"/>
              <a:gd name="connsiteX15" fmla="*/ 0 w 417783"/>
              <a:gd name="connsiteY15" fmla="*/ 253064 h 417732"/>
              <a:gd name="connsiteX16" fmla="*/ 0 w 417783"/>
              <a:gd name="connsiteY16" fmla="*/ 94899 h 417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783" h="417732">
                <a:moveTo>
                  <a:pt x="173982" y="47450"/>
                </a:moveTo>
                <a:lnTo>
                  <a:pt x="173982" y="79084"/>
                </a:lnTo>
                <a:cubicBezTo>
                  <a:pt x="226415" y="79084"/>
                  <a:pt x="268881" y="121550"/>
                  <a:pt x="268881" y="173983"/>
                </a:cubicBezTo>
                <a:lnTo>
                  <a:pt x="300515" y="173983"/>
                </a:lnTo>
                <a:cubicBezTo>
                  <a:pt x="300515" y="104074"/>
                  <a:pt x="243891" y="47450"/>
                  <a:pt x="173982" y="47450"/>
                </a:cubicBezTo>
                <a:close/>
                <a:moveTo>
                  <a:pt x="94899" y="0"/>
                </a:moveTo>
                <a:lnTo>
                  <a:pt x="253066" y="0"/>
                </a:lnTo>
                <a:lnTo>
                  <a:pt x="347965" y="94899"/>
                </a:lnTo>
                <a:lnTo>
                  <a:pt x="347965" y="253064"/>
                </a:lnTo>
                <a:lnTo>
                  <a:pt x="322908" y="278121"/>
                </a:lnTo>
                <a:lnTo>
                  <a:pt x="417783" y="372996"/>
                </a:lnTo>
                <a:lnTo>
                  <a:pt x="373046" y="417732"/>
                </a:lnTo>
                <a:lnTo>
                  <a:pt x="278172" y="322858"/>
                </a:lnTo>
                <a:lnTo>
                  <a:pt x="253066" y="347965"/>
                </a:lnTo>
                <a:lnTo>
                  <a:pt x="94899" y="347965"/>
                </a:lnTo>
                <a:lnTo>
                  <a:pt x="0" y="253064"/>
                </a:lnTo>
                <a:lnTo>
                  <a:pt x="0" y="94899"/>
                </a:ln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dirty="0">
              <a:latin typeface="Denim" panose="020B05040301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717615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Custom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372B78-8978-2254-068C-0B36267F5D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CEC5B1-AA91-8AEF-47A8-A634D2861F7A}"/>
              </a:ext>
            </a:extLst>
          </p:cNvPr>
          <p:cNvGrpSpPr/>
          <p:nvPr userDrawn="1"/>
        </p:nvGrpSpPr>
        <p:grpSpPr>
          <a:xfrm>
            <a:off x="2121730" y="2452688"/>
            <a:ext cx="7948540" cy="2990023"/>
            <a:chOff x="352425" y="2661274"/>
            <a:chExt cx="7370922" cy="2772739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9C5A360-EA2F-6FCB-00BB-C6EC048FAA94}"/>
                </a:ext>
              </a:extLst>
            </p:cNvPr>
            <p:cNvSpPr/>
            <p:nvPr/>
          </p:nvSpPr>
          <p:spPr>
            <a:xfrm>
              <a:off x="352425" y="3833246"/>
              <a:ext cx="1600664" cy="1600767"/>
            </a:xfrm>
            <a:custGeom>
              <a:avLst/>
              <a:gdLst>
                <a:gd name="connsiteX0" fmla="*/ 464431 w 656784"/>
                <a:gd name="connsiteY0" fmla="*/ 0 h 656827"/>
                <a:gd name="connsiteX1" fmla="*/ 192354 w 656784"/>
                <a:gd name="connsiteY1" fmla="*/ 0 h 656827"/>
                <a:gd name="connsiteX2" fmla="*/ 0 w 656784"/>
                <a:gd name="connsiteY2" fmla="*/ 192397 h 656827"/>
                <a:gd name="connsiteX3" fmla="*/ 0 w 656784"/>
                <a:gd name="connsiteY3" fmla="*/ 464431 h 656827"/>
                <a:gd name="connsiteX4" fmla="*/ 192354 w 656784"/>
                <a:gd name="connsiteY4" fmla="*/ 656827 h 656827"/>
                <a:gd name="connsiteX5" fmla="*/ 464431 w 656784"/>
                <a:gd name="connsiteY5" fmla="*/ 656827 h 656827"/>
                <a:gd name="connsiteX6" fmla="*/ 656785 w 656784"/>
                <a:gd name="connsiteY6" fmla="*/ 464431 h 656827"/>
                <a:gd name="connsiteX7" fmla="*/ 656785 w 656784"/>
                <a:gd name="connsiteY7" fmla="*/ 192397 h 656827"/>
                <a:gd name="connsiteX8" fmla="*/ 464431 w 656784"/>
                <a:gd name="connsiteY8" fmla="*/ 0 h 65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6784" h="656827">
                  <a:moveTo>
                    <a:pt x="464431" y="0"/>
                  </a:moveTo>
                  <a:lnTo>
                    <a:pt x="192354" y="0"/>
                  </a:lnTo>
                  <a:lnTo>
                    <a:pt x="0" y="192397"/>
                  </a:lnTo>
                  <a:lnTo>
                    <a:pt x="0" y="464431"/>
                  </a:lnTo>
                  <a:lnTo>
                    <a:pt x="192354" y="656827"/>
                  </a:lnTo>
                  <a:lnTo>
                    <a:pt x="464431" y="656827"/>
                  </a:lnTo>
                  <a:lnTo>
                    <a:pt x="656785" y="464431"/>
                  </a:lnTo>
                  <a:lnTo>
                    <a:pt x="656785" y="192397"/>
                  </a:lnTo>
                  <a:lnTo>
                    <a:pt x="464431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GB" sz="2000" b="1" dirty="0">
                  <a:solidFill>
                    <a:schemeClr val="accent4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Title</a:t>
              </a:r>
              <a:br>
                <a:rPr lang="en-GB" sz="2000" b="1" dirty="0">
                  <a:solidFill>
                    <a:schemeClr val="accent4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</a:br>
              <a:r>
                <a:rPr lang="en-GB" sz="2000" b="1" dirty="0">
                  <a:solidFill>
                    <a:schemeClr val="accent4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Text</a:t>
              </a:r>
              <a:br>
                <a:rPr lang="en-GB" sz="2000" b="1" dirty="0">
                  <a:solidFill>
                    <a:schemeClr val="accent4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</a:br>
              <a:r>
                <a:rPr lang="en-GB" sz="2000" b="1" dirty="0">
                  <a:solidFill>
                    <a:schemeClr val="accent4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Here</a:t>
              </a: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586D3F9-6C5C-E06D-123C-DC2A47239BD5}"/>
                </a:ext>
              </a:extLst>
            </p:cNvPr>
            <p:cNvSpPr/>
            <p:nvPr/>
          </p:nvSpPr>
          <p:spPr>
            <a:xfrm>
              <a:off x="1506477" y="2661274"/>
              <a:ext cx="1600664" cy="1600767"/>
            </a:xfrm>
            <a:custGeom>
              <a:avLst/>
              <a:gdLst>
                <a:gd name="connsiteX0" fmla="*/ 464431 w 656784"/>
                <a:gd name="connsiteY0" fmla="*/ 0 h 656827"/>
                <a:gd name="connsiteX1" fmla="*/ 192354 w 656784"/>
                <a:gd name="connsiteY1" fmla="*/ 0 h 656827"/>
                <a:gd name="connsiteX2" fmla="*/ 0 w 656784"/>
                <a:gd name="connsiteY2" fmla="*/ 192397 h 656827"/>
                <a:gd name="connsiteX3" fmla="*/ 0 w 656784"/>
                <a:gd name="connsiteY3" fmla="*/ 464431 h 656827"/>
                <a:gd name="connsiteX4" fmla="*/ 192354 w 656784"/>
                <a:gd name="connsiteY4" fmla="*/ 656827 h 656827"/>
                <a:gd name="connsiteX5" fmla="*/ 464431 w 656784"/>
                <a:gd name="connsiteY5" fmla="*/ 656827 h 656827"/>
                <a:gd name="connsiteX6" fmla="*/ 656785 w 656784"/>
                <a:gd name="connsiteY6" fmla="*/ 464431 h 656827"/>
                <a:gd name="connsiteX7" fmla="*/ 656785 w 656784"/>
                <a:gd name="connsiteY7" fmla="*/ 192397 h 656827"/>
                <a:gd name="connsiteX8" fmla="*/ 464431 w 656784"/>
                <a:gd name="connsiteY8" fmla="*/ 0 h 65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6784" h="656827">
                  <a:moveTo>
                    <a:pt x="464431" y="0"/>
                  </a:moveTo>
                  <a:lnTo>
                    <a:pt x="192354" y="0"/>
                  </a:lnTo>
                  <a:lnTo>
                    <a:pt x="0" y="192397"/>
                  </a:lnTo>
                  <a:lnTo>
                    <a:pt x="0" y="464431"/>
                  </a:lnTo>
                  <a:lnTo>
                    <a:pt x="192354" y="656827"/>
                  </a:lnTo>
                  <a:lnTo>
                    <a:pt x="464431" y="656827"/>
                  </a:lnTo>
                  <a:lnTo>
                    <a:pt x="656785" y="464431"/>
                  </a:lnTo>
                  <a:lnTo>
                    <a:pt x="656785" y="192397"/>
                  </a:lnTo>
                  <a:lnTo>
                    <a:pt x="464431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Title</a:t>
              </a:r>
              <a:b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</a:br>
              <a: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Text</a:t>
              </a:r>
              <a:b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</a:br>
              <a: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Here</a:t>
              </a: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73CB1CC-7939-F7AE-5FD7-CAC0DFB4B17D}"/>
                </a:ext>
              </a:extLst>
            </p:cNvPr>
            <p:cNvSpPr/>
            <p:nvPr/>
          </p:nvSpPr>
          <p:spPr>
            <a:xfrm>
              <a:off x="2660529" y="3833246"/>
              <a:ext cx="1600664" cy="1600767"/>
            </a:xfrm>
            <a:custGeom>
              <a:avLst/>
              <a:gdLst>
                <a:gd name="connsiteX0" fmla="*/ 464431 w 656784"/>
                <a:gd name="connsiteY0" fmla="*/ 0 h 656827"/>
                <a:gd name="connsiteX1" fmla="*/ 192354 w 656784"/>
                <a:gd name="connsiteY1" fmla="*/ 0 h 656827"/>
                <a:gd name="connsiteX2" fmla="*/ 0 w 656784"/>
                <a:gd name="connsiteY2" fmla="*/ 192397 h 656827"/>
                <a:gd name="connsiteX3" fmla="*/ 0 w 656784"/>
                <a:gd name="connsiteY3" fmla="*/ 464431 h 656827"/>
                <a:gd name="connsiteX4" fmla="*/ 192354 w 656784"/>
                <a:gd name="connsiteY4" fmla="*/ 656827 h 656827"/>
                <a:gd name="connsiteX5" fmla="*/ 464431 w 656784"/>
                <a:gd name="connsiteY5" fmla="*/ 656827 h 656827"/>
                <a:gd name="connsiteX6" fmla="*/ 656785 w 656784"/>
                <a:gd name="connsiteY6" fmla="*/ 464431 h 656827"/>
                <a:gd name="connsiteX7" fmla="*/ 656785 w 656784"/>
                <a:gd name="connsiteY7" fmla="*/ 192397 h 656827"/>
                <a:gd name="connsiteX8" fmla="*/ 464431 w 656784"/>
                <a:gd name="connsiteY8" fmla="*/ 0 h 65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6784" h="656827">
                  <a:moveTo>
                    <a:pt x="464431" y="0"/>
                  </a:moveTo>
                  <a:lnTo>
                    <a:pt x="192354" y="0"/>
                  </a:lnTo>
                  <a:lnTo>
                    <a:pt x="0" y="192397"/>
                  </a:lnTo>
                  <a:lnTo>
                    <a:pt x="0" y="464431"/>
                  </a:lnTo>
                  <a:lnTo>
                    <a:pt x="192354" y="656827"/>
                  </a:lnTo>
                  <a:lnTo>
                    <a:pt x="464431" y="656827"/>
                  </a:lnTo>
                  <a:lnTo>
                    <a:pt x="656785" y="464431"/>
                  </a:lnTo>
                  <a:lnTo>
                    <a:pt x="656785" y="192397"/>
                  </a:lnTo>
                  <a:lnTo>
                    <a:pt x="464431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Title</a:t>
              </a:r>
              <a:b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</a:br>
              <a: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Text</a:t>
              </a:r>
              <a:b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</a:br>
              <a: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Here</a:t>
              </a: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06D091F-F761-5EFE-E03A-0023C82F479A}"/>
                </a:ext>
              </a:extLst>
            </p:cNvPr>
            <p:cNvSpPr/>
            <p:nvPr/>
          </p:nvSpPr>
          <p:spPr>
            <a:xfrm>
              <a:off x="3814581" y="2661274"/>
              <a:ext cx="1600664" cy="1600767"/>
            </a:xfrm>
            <a:custGeom>
              <a:avLst/>
              <a:gdLst>
                <a:gd name="connsiteX0" fmla="*/ 464431 w 656784"/>
                <a:gd name="connsiteY0" fmla="*/ 0 h 656827"/>
                <a:gd name="connsiteX1" fmla="*/ 192354 w 656784"/>
                <a:gd name="connsiteY1" fmla="*/ 0 h 656827"/>
                <a:gd name="connsiteX2" fmla="*/ 0 w 656784"/>
                <a:gd name="connsiteY2" fmla="*/ 192397 h 656827"/>
                <a:gd name="connsiteX3" fmla="*/ 0 w 656784"/>
                <a:gd name="connsiteY3" fmla="*/ 464431 h 656827"/>
                <a:gd name="connsiteX4" fmla="*/ 192354 w 656784"/>
                <a:gd name="connsiteY4" fmla="*/ 656827 h 656827"/>
                <a:gd name="connsiteX5" fmla="*/ 464431 w 656784"/>
                <a:gd name="connsiteY5" fmla="*/ 656827 h 656827"/>
                <a:gd name="connsiteX6" fmla="*/ 656785 w 656784"/>
                <a:gd name="connsiteY6" fmla="*/ 464431 h 656827"/>
                <a:gd name="connsiteX7" fmla="*/ 656785 w 656784"/>
                <a:gd name="connsiteY7" fmla="*/ 192397 h 656827"/>
                <a:gd name="connsiteX8" fmla="*/ 464431 w 656784"/>
                <a:gd name="connsiteY8" fmla="*/ 0 h 65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6784" h="656827">
                  <a:moveTo>
                    <a:pt x="464431" y="0"/>
                  </a:moveTo>
                  <a:lnTo>
                    <a:pt x="192354" y="0"/>
                  </a:lnTo>
                  <a:lnTo>
                    <a:pt x="0" y="192397"/>
                  </a:lnTo>
                  <a:lnTo>
                    <a:pt x="0" y="464431"/>
                  </a:lnTo>
                  <a:lnTo>
                    <a:pt x="192354" y="656827"/>
                  </a:lnTo>
                  <a:lnTo>
                    <a:pt x="464431" y="656827"/>
                  </a:lnTo>
                  <a:lnTo>
                    <a:pt x="656785" y="464431"/>
                  </a:lnTo>
                  <a:lnTo>
                    <a:pt x="656785" y="192397"/>
                  </a:lnTo>
                  <a:lnTo>
                    <a:pt x="464431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GB" sz="2000" b="1" dirty="0">
                  <a:solidFill>
                    <a:schemeClr val="accent4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Title</a:t>
              </a:r>
              <a:br>
                <a:rPr lang="en-GB" sz="2000" b="1" dirty="0">
                  <a:solidFill>
                    <a:schemeClr val="accent4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</a:br>
              <a:r>
                <a:rPr lang="en-GB" sz="2000" b="1" dirty="0">
                  <a:solidFill>
                    <a:schemeClr val="accent4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Text</a:t>
              </a:r>
              <a:br>
                <a:rPr lang="en-GB" sz="2000" b="1" dirty="0">
                  <a:solidFill>
                    <a:schemeClr val="accent4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</a:br>
              <a:r>
                <a:rPr lang="en-GB" sz="2000" b="1" dirty="0">
                  <a:solidFill>
                    <a:schemeClr val="accent4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Here</a:t>
              </a: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A6318BF7-722D-4BA9-EA41-521093F69FC5}"/>
                </a:ext>
              </a:extLst>
            </p:cNvPr>
            <p:cNvSpPr/>
            <p:nvPr/>
          </p:nvSpPr>
          <p:spPr>
            <a:xfrm>
              <a:off x="4968633" y="3833246"/>
              <a:ext cx="1600664" cy="1600767"/>
            </a:xfrm>
            <a:custGeom>
              <a:avLst/>
              <a:gdLst>
                <a:gd name="connsiteX0" fmla="*/ 464431 w 656784"/>
                <a:gd name="connsiteY0" fmla="*/ 0 h 656827"/>
                <a:gd name="connsiteX1" fmla="*/ 192354 w 656784"/>
                <a:gd name="connsiteY1" fmla="*/ 0 h 656827"/>
                <a:gd name="connsiteX2" fmla="*/ 0 w 656784"/>
                <a:gd name="connsiteY2" fmla="*/ 192397 h 656827"/>
                <a:gd name="connsiteX3" fmla="*/ 0 w 656784"/>
                <a:gd name="connsiteY3" fmla="*/ 464431 h 656827"/>
                <a:gd name="connsiteX4" fmla="*/ 192354 w 656784"/>
                <a:gd name="connsiteY4" fmla="*/ 656827 h 656827"/>
                <a:gd name="connsiteX5" fmla="*/ 464431 w 656784"/>
                <a:gd name="connsiteY5" fmla="*/ 656827 h 656827"/>
                <a:gd name="connsiteX6" fmla="*/ 656785 w 656784"/>
                <a:gd name="connsiteY6" fmla="*/ 464431 h 656827"/>
                <a:gd name="connsiteX7" fmla="*/ 656785 w 656784"/>
                <a:gd name="connsiteY7" fmla="*/ 192397 h 656827"/>
                <a:gd name="connsiteX8" fmla="*/ 464431 w 656784"/>
                <a:gd name="connsiteY8" fmla="*/ 0 h 65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6784" h="656827">
                  <a:moveTo>
                    <a:pt x="464431" y="0"/>
                  </a:moveTo>
                  <a:lnTo>
                    <a:pt x="192354" y="0"/>
                  </a:lnTo>
                  <a:lnTo>
                    <a:pt x="0" y="192397"/>
                  </a:lnTo>
                  <a:lnTo>
                    <a:pt x="0" y="464431"/>
                  </a:lnTo>
                  <a:lnTo>
                    <a:pt x="192354" y="656827"/>
                  </a:lnTo>
                  <a:lnTo>
                    <a:pt x="464431" y="656827"/>
                  </a:lnTo>
                  <a:lnTo>
                    <a:pt x="656785" y="464431"/>
                  </a:lnTo>
                  <a:lnTo>
                    <a:pt x="656785" y="192397"/>
                  </a:lnTo>
                  <a:lnTo>
                    <a:pt x="464431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Title</a:t>
              </a:r>
              <a:b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</a:br>
              <a: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Text</a:t>
              </a:r>
              <a:b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</a:br>
              <a: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Here</a:t>
              </a: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4505505-7426-6B3B-D7B7-26180D47B0DD}"/>
                </a:ext>
              </a:extLst>
            </p:cNvPr>
            <p:cNvSpPr/>
            <p:nvPr/>
          </p:nvSpPr>
          <p:spPr>
            <a:xfrm>
              <a:off x="6122683" y="2661274"/>
              <a:ext cx="1600664" cy="1600767"/>
            </a:xfrm>
            <a:custGeom>
              <a:avLst/>
              <a:gdLst>
                <a:gd name="connsiteX0" fmla="*/ 464431 w 656784"/>
                <a:gd name="connsiteY0" fmla="*/ 0 h 656827"/>
                <a:gd name="connsiteX1" fmla="*/ 192354 w 656784"/>
                <a:gd name="connsiteY1" fmla="*/ 0 h 656827"/>
                <a:gd name="connsiteX2" fmla="*/ 0 w 656784"/>
                <a:gd name="connsiteY2" fmla="*/ 192397 h 656827"/>
                <a:gd name="connsiteX3" fmla="*/ 0 w 656784"/>
                <a:gd name="connsiteY3" fmla="*/ 464431 h 656827"/>
                <a:gd name="connsiteX4" fmla="*/ 192354 w 656784"/>
                <a:gd name="connsiteY4" fmla="*/ 656827 h 656827"/>
                <a:gd name="connsiteX5" fmla="*/ 464431 w 656784"/>
                <a:gd name="connsiteY5" fmla="*/ 656827 h 656827"/>
                <a:gd name="connsiteX6" fmla="*/ 656785 w 656784"/>
                <a:gd name="connsiteY6" fmla="*/ 464431 h 656827"/>
                <a:gd name="connsiteX7" fmla="*/ 656785 w 656784"/>
                <a:gd name="connsiteY7" fmla="*/ 192397 h 656827"/>
                <a:gd name="connsiteX8" fmla="*/ 464431 w 656784"/>
                <a:gd name="connsiteY8" fmla="*/ 0 h 65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6784" h="656827">
                  <a:moveTo>
                    <a:pt x="464431" y="0"/>
                  </a:moveTo>
                  <a:lnTo>
                    <a:pt x="192354" y="0"/>
                  </a:lnTo>
                  <a:lnTo>
                    <a:pt x="0" y="192397"/>
                  </a:lnTo>
                  <a:lnTo>
                    <a:pt x="0" y="464431"/>
                  </a:lnTo>
                  <a:lnTo>
                    <a:pt x="192354" y="656827"/>
                  </a:lnTo>
                  <a:lnTo>
                    <a:pt x="464431" y="656827"/>
                  </a:lnTo>
                  <a:lnTo>
                    <a:pt x="656785" y="464431"/>
                  </a:lnTo>
                  <a:lnTo>
                    <a:pt x="656785" y="192397"/>
                  </a:lnTo>
                  <a:lnTo>
                    <a:pt x="464431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Title</a:t>
              </a:r>
              <a:b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</a:br>
              <a: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Text</a:t>
              </a:r>
              <a:b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</a:br>
              <a:r>
                <a:rPr lang="en-GB" sz="2000" b="1" dirty="0">
                  <a:solidFill>
                    <a:schemeClr val="accent2"/>
                  </a:solidFill>
                  <a:latin typeface="Denim WD SemiBold" panose="020B0505030102020204" pitchFamily="34" charset="77"/>
                  <a:cs typeface="Denim WD SemiBold" panose="020B0505030102020204" pitchFamily="34" charset="77"/>
                </a:rPr>
                <a:t>Here</a:t>
              </a:r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0FFCA50D-A9F8-5BEF-C8A0-7D0A395C6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6" y="354492"/>
            <a:ext cx="11491912" cy="8599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56719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S SLIDES &gt;&gt;&gt;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45DF46-E13E-41E8-27B8-EDC7F4162DB0}"/>
              </a:ext>
            </a:extLst>
          </p:cNvPr>
          <p:cNvSpPr txBox="1"/>
          <p:nvPr userDrawn="1"/>
        </p:nvSpPr>
        <p:spPr>
          <a:xfrm>
            <a:off x="1551467" y="2767280"/>
            <a:ext cx="90890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sz="8000" b="1" i="0" dirty="0">
                <a:solidFill>
                  <a:schemeClr val="accent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rPr>
              <a:t>Tables slides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5DBA88-6817-8C77-F188-1E31D35A129B}"/>
              </a:ext>
            </a:extLst>
          </p:cNvPr>
          <p:cNvSpPr/>
          <p:nvPr userDrawn="1"/>
        </p:nvSpPr>
        <p:spPr>
          <a:xfrm>
            <a:off x="0" y="6166884"/>
            <a:ext cx="1786270" cy="691116"/>
          </a:xfrm>
          <a:prstGeom prst="rect">
            <a:avLst/>
          </a:prstGeom>
          <a:solidFill>
            <a:srgbClr val="37DC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4708024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3BDF2-9609-EB25-94B5-B727C6CD9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0520F9-F9D3-5514-D00F-CEA6FFFE13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1C313197-FADA-0CBB-226F-5DA2D0C8006C}"/>
              </a:ext>
            </a:extLst>
          </p:cNvPr>
          <p:cNvGraphicFramePr>
            <a:graphicFrameLocks/>
          </p:cNvGraphicFramePr>
          <p:nvPr userDrawn="1"/>
        </p:nvGraphicFramePr>
        <p:xfrm>
          <a:off x="352425" y="1397000"/>
          <a:ext cx="11491908" cy="4217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318">
                  <a:extLst>
                    <a:ext uri="{9D8B030D-6E8A-4147-A177-3AD203B41FA5}">
                      <a16:colId xmlns:a16="http://schemas.microsoft.com/office/drawing/2014/main" val="3318863405"/>
                    </a:ext>
                  </a:extLst>
                </a:gridCol>
                <a:gridCol w="1915318">
                  <a:extLst>
                    <a:ext uri="{9D8B030D-6E8A-4147-A177-3AD203B41FA5}">
                      <a16:colId xmlns:a16="http://schemas.microsoft.com/office/drawing/2014/main" val="3330867679"/>
                    </a:ext>
                  </a:extLst>
                </a:gridCol>
                <a:gridCol w="1915318">
                  <a:extLst>
                    <a:ext uri="{9D8B030D-6E8A-4147-A177-3AD203B41FA5}">
                      <a16:colId xmlns:a16="http://schemas.microsoft.com/office/drawing/2014/main" val="3109350233"/>
                    </a:ext>
                  </a:extLst>
                </a:gridCol>
                <a:gridCol w="1915318">
                  <a:extLst>
                    <a:ext uri="{9D8B030D-6E8A-4147-A177-3AD203B41FA5}">
                      <a16:colId xmlns:a16="http://schemas.microsoft.com/office/drawing/2014/main" val="554206823"/>
                    </a:ext>
                  </a:extLst>
                </a:gridCol>
                <a:gridCol w="1915318">
                  <a:extLst>
                    <a:ext uri="{9D8B030D-6E8A-4147-A177-3AD203B41FA5}">
                      <a16:colId xmlns:a16="http://schemas.microsoft.com/office/drawing/2014/main" val="1316750173"/>
                    </a:ext>
                  </a:extLst>
                </a:gridCol>
                <a:gridCol w="1915318">
                  <a:extLst>
                    <a:ext uri="{9D8B030D-6E8A-4147-A177-3AD203B41FA5}">
                      <a16:colId xmlns:a16="http://schemas.microsoft.com/office/drawing/2014/main" val="1200933370"/>
                    </a:ext>
                  </a:extLst>
                </a:gridCol>
              </a:tblGrid>
              <a:tr h="316605">
                <a:tc>
                  <a:txBody>
                    <a:bodyPr/>
                    <a:lstStyle/>
                    <a:p>
                      <a:endParaRPr lang="en-GB" sz="1400" b="0" i="0" dirty="0">
                        <a:latin typeface="Denim" panose="020B0504030102020204" pitchFamily="34" charset="77"/>
                      </a:endParaRPr>
                    </a:p>
                  </a:txBody>
                  <a:tcPr marL="68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Headline</a:t>
                      </a:r>
                      <a:endParaRPr lang="en-GB" sz="1400" b="0" i="0" dirty="0">
                        <a:solidFill>
                          <a:schemeClr val="accent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Headline</a:t>
                      </a:r>
                      <a:endParaRPr lang="en-GB" sz="1400" b="0" i="0" dirty="0">
                        <a:solidFill>
                          <a:schemeClr val="accent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Headline</a:t>
                      </a:r>
                      <a:endParaRPr lang="en-GB" sz="1400" b="0" i="0" dirty="0">
                        <a:solidFill>
                          <a:schemeClr val="accent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Headline</a:t>
                      </a:r>
                      <a:endParaRPr lang="en-GB" sz="1400" b="0" i="0" dirty="0">
                        <a:solidFill>
                          <a:schemeClr val="accent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Headline</a:t>
                      </a:r>
                      <a:endParaRPr lang="en-GB" sz="1400" b="0" i="0" dirty="0">
                        <a:solidFill>
                          <a:schemeClr val="accent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933166"/>
                  </a:ext>
                </a:extLst>
              </a:tr>
              <a:tr h="780277">
                <a:tc>
                  <a:txBody>
                    <a:bodyPr/>
                    <a:lstStyle/>
                    <a:p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Headline </a:t>
                      </a:r>
                    </a:p>
                  </a:txBody>
                  <a:tcPr marL="68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89796"/>
                  </a:ext>
                </a:extLst>
              </a:tr>
              <a:tr h="780277">
                <a:tc>
                  <a:txBody>
                    <a:bodyPr/>
                    <a:lstStyle/>
                    <a:p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Headline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 marL="68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43048"/>
                  </a:ext>
                </a:extLst>
              </a:tr>
              <a:tr h="780277">
                <a:tc>
                  <a:txBody>
                    <a:bodyPr/>
                    <a:lstStyle/>
                    <a:p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Headline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 marL="68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259412"/>
                  </a:ext>
                </a:extLst>
              </a:tr>
              <a:tr h="780277">
                <a:tc>
                  <a:txBody>
                    <a:bodyPr/>
                    <a:lstStyle/>
                    <a:p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Headline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 marL="68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547644"/>
                  </a:ext>
                </a:extLst>
              </a:tr>
              <a:tr h="780277">
                <a:tc>
                  <a:txBody>
                    <a:bodyPr/>
                    <a:lstStyle/>
                    <a:p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Headline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 marL="68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Details at 12pt regular – all text is editable. 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092699"/>
                  </a:ext>
                </a:extLst>
              </a:tr>
            </a:tbl>
          </a:graphicData>
        </a:graphic>
      </p:graphicFrame>
      <p:sp>
        <p:nvSpPr>
          <p:cNvPr id="5" name="Freeform 4">
            <a:extLst>
              <a:ext uri="{FF2B5EF4-FFF2-40B4-BE49-F238E27FC236}">
                <a16:creationId xmlns:a16="http://schemas.microsoft.com/office/drawing/2014/main" id="{7AF5D495-7C4C-3D78-F07A-8581AA4308DB}"/>
              </a:ext>
            </a:extLst>
          </p:cNvPr>
          <p:cNvSpPr/>
          <p:nvPr userDrawn="1"/>
        </p:nvSpPr>
        <p:spPr>
          <a:xfrm>
            <a:off x="492459" y="4246447"/>
            <a:ext cx="410320" cy="409564"/>
          </a:xfrm>
          <a:custGeom>
            <a:avLst/>
            <a:gdLst>
              <a:gd name="connsiteX0" fmla="*/ 131421 w 410320"/>
              <a:gd name="connsiteY0" fmla="*/ 214234 h 409564"/>
              <a:gd name="connsiteX1" fmla="*/ 98911 w 410320"/>
              <a:gd name="connsiteY1" fmla="*/ 214234 h 409564"/>
              <a:gd name="connsiteX2" fmla="*/ 94689 w 410320"/>
              <a:gd name="connsiteY2" fmla="*/ 231680 h 409564"/>
              <a:gd name="connsiteX3" fmla="*/ 133394 w 410320"/>
              <a:gd name="connsiteY3" fmla="*/ 231680 h 409564"/>
              <a:gd name="connsiteX4" fmla="*/ 205200 w 410320"/>
              <a:gd name="connsiteY4" fmla="*/ 307173 h 409564"/>
              <a:gd name="connsiteX5" fmla="*/ 219324 w 410320"/>
              <a:gd name="connsiteY5" fmla="*/ 307173 h 409564"/>
              <a:gd name="connsiteX6" fmla="*/ 284068 w 410320"/>
              <a:gd name="connsiteY6" fmla="*/ 234830 h 409564"/>
              <a:gd name="connsiteX7" fmla="*/ 261185 w 410320"/>
              <a:gd name="connsiteY7" fmla="*/ 234830 h 409564"/>
              <a:gd name="connsiteX8" fmla="*/ 219364 w 410320"/>
              <a:gd name="connsiteY8" fmla="*/ 286026 h 409564"/>
              <a:gd name="connsiteX9" fmla="*/ 205239 w 410320"/>
              <a:gd name="connsiteY9" fmla="*/ 286026 h 409564"/>
              <a:gd name="connsiteX10" fmla="*/ 158605 w 410320"/>
              <a:gd name="connsiteY10" fmla="*/ 231680 h 409564"/>
              <a:gd name="connsiteX11" fmla="*/ 213446 w 410320"/>
              <a:gd name="connsiteY11" fmla="*/ 231680 h 409564"/>
              <a:gd name="connsiteX12" fmla="*/ 217983 w 410320"/>
              <a:gd name="connsiteY12" fmla="*/ 214234 h 409564"/>
              <a:gd name="connsiteX13" fmla="*/ 156356 w 410320"/>
              <a:gd name="connsiteY13" fmla="*/ 214234 h 409564"/>
              <a:gd name="connsiteX14" fmla="*/ 156080 w 410320"/>
              <a:gd name="connsiteY14" fmla="*/ 204782 h 409564"/>
              <a:gd name="connsiteX15" fmla="*/ 156632 w 410320"/>
              <a:gd name="connsiteY15" fmla="*/ 193637 h 409564"/>
              <a:gd name="connsiteX16" fmla="*/ 156632 w 410320"/>
              <a:gd name="connsiteY16" fmla="*/ 193637 h 409564"/>
              <a:gd name="connsiteX17" fmla="*/ 221928 w 410320"/>
              <a:gd name="connsiteY17" fmla="*/ 193637 h 409564"/>
              <a:gd name="connsiteX18" fmla="*/ 226465 w 410320"/>
              <a:gd name="connsiteY18" fmla="*/ 175916 h 409564"/>
              <a:gd name="connsiteX19" fmla="*/ 159196 w 410320"/>
              <a:gd name="connsiteY19" fmla="*/ 175916 h 409564"/>
              <a:gd name="connsiteX20" fmla="*/ 206699 w 410320"/>
              <a:gd name="connsiteY20" fmla="*/ 123854 h 409564"/>
              <a:gd name="connsiteX21" fmla="*/ 220547 w 410320"/>
              <a:gd name="connsiteY21" fmla="*/ 123854 h 409564"/>
              <a:gd name="connsiteX22" fmla="*/ 261264 w 410320"/>
              <a:gd name="connsiteY22" fmla="*/ 174774 h 409564"/>
              <a:gd name="connsiteX23" fmla="*/ 283871 w 410320"/>
              <a:gd name="connsiteY23" fmla="*/ 174774 h 409564"/>
              <a:gd name="connsiteX24" fmla="*/ 220547 w 410320"/>
              <a:gd name="connsiteY24" fmla="*/ 102431 h 409564"/>
              <a:gd name="connsiteX25" fmla="*/ 206423 w 410320"/>
              <a:gd name="connsiteY25" fmla="*/ 102431 h 409564"/>
              <a:gd name="connsiteX26" fmla="*/ 134064 w 410320"/>
              <a:gd name="connsiteY26" fmla="*/ 175916 h 409564"/>
              <a:gd name="connsiteX27" fmla="*/ 107512 w 410320"/>
              <a:gd name="connsiteY27" fmla="*/ 175916 h 409564"/>
              <a:gd name="connsiteX28" fmla="*/ 103290 w 410320"/>
              <a:gd name="connsiteY28" fmla="*/ 193637 h 409564"/>
              <a:gd name="connsiteX29" fmla="*/ 131539 w 410320"/>
              <a:gd name="connsiteY29" fmla="*/ 193637 h 409564"/>
              <a:gd name="connsiteX30" fmla="*/ 131263 w 410320"/>
              <a:gd name="connsiteY30" fmla="*/ 204782 h 409564"/>
              <a:gd name="connsiteX31" fmla="*/ 131539 w 410320"/>
              <a:gd name="connsiteY31" fmla="*/ 214234 h 409564"/>
              <a:gd name="connsiteX32" fmla="*/ 315631 w 410320"/>
              <a:gd name="connsiteY32" fmla="*/ 0 h 409564"/>
              <a:gd name="connsiteX33" fmla="*/ 94689 w 410320"/>
              <a:gd name="connsiteY33" fmla="*/ 0 h 409564"/>
              <a:gd name="connsiteX34" fmla="*/ 0 w 410320"/>
              <a:gd name="connsiteY34" fmla="*/ 94515 h 409564"/>
              <a:gd name="connsiteX35" fmla="*/ 0 w 410320"/>
              <a:gd name="connsiteY35" fmla="*/ 315050 h 409564"/>
              <a:gd name="connsiteX36" fmla="*/ 94689 w 410320"/>
              <a:gd name="connsiteY36" fmla="*/ 409565 h 409564"/>
              <a:gd name="connsiteX37" fmla="*/ 315631 w 410320"/>
              <a:gd name="connsiteY37" fmla="*/ 409565 h 409564"/>
              <a:gd name="connsiteX38" fmla="*/ 410320 w 410320"/>
              <a:gd name="connsiteY38" fmla="*/ 315050 h 409564"/>
              <a:gd name="connsiteX39" fmla="*/ 410320 w 410320"/>
              <a:gd name="connsiteY39" fmla="*/ 94515 h 409564"/>
              <a:gd name="connsiteX40" fmla="*/ 315631 w 410320"/>
              <a:gd name="connsiteY40" fmla="*/ 0 h 409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10320" h="409564">
                <a:moveTo>
                  <a:pt x="131421" y="214234"/>
                </a:moveTo>
                <a:lnTo>
                  <a:pt x="98911" y="214234"/>
                </a:lnTo>
                <a:lnTo>
                  <a:pt x="94689" y="231680"/>
                </a:lnTo>
                <a:lnTo>
                  <a:pt x="133394" y="231680"/>
                </a:lnTo>
                <a:cubicBezTo>
                  <a:pt x="142152" y="280867"/>
                  <a:pt x="174662" y="307173"/>
                  <a:pt x="205200" y="307173"/>
                </a:cubicBezTo>
                <a:lnTo>
                  <a:pt x="219324" y="307173"/>
                </a:lnTo>
                <a:cubicBezTo>
                  <a:pt x="252387" y="307173"/>
                  <a:pt x="280675" y="274566"/>
                  <a:pt x="284068" y="234830"/>
                </a:cubicBezTo>
                <a:lnTo>
                  <a:pt x="261185" y="234830"/>
                </a:lnTo>
                <a:cubicBezTo>
                  <a:pt x="258068" y="262555"/>
                  <a:pt x="240274" y="286026"/>
                  <a:pt x="219364" y="286026"/>
                </a:cubicBezTo>
                <a:lnTo>
                  <a:pt x="205239" y="286026"/>
                </a:lnTo>
                <a:cubicBezTo>
                  <a:pt x="184052" y="286026"/>
                  <a:pt x="165115" y="265429"/>
                  <a:pt x="158605" y="231680"/>
                </a:cubicBezTo>
                <a:lnTo>
                  <a:pt x="213446" y="231680"/>
                </a:lnTo>
                <a:lnTo>
                  <a:pt x="217983" y="214234"/>
                </a:lnTo>
                <a:lnTo>
                  <a:pt x="156356" y="214234"/>
                </a:lnTo>
                <a:cubicBezTo>
                  <a:pt x="156080" y="211083"/>
                  <a:pt x="156080" y="207933"/>
                  <a:pt x="156080" y="204782"/>
                </a:cubicBezTo>
                <a:cubicBezTo>
                  <a:pt x="156080" y="201080"/>
                  <a:pt x="156356" y="197339"/>
                  <a:pt x="156632" y="193637"/>
                </a:cubicBezTo>
                <a:lnTo>
                  <a:pt x="156632" y="193637"/>
                </a:lnTo>
                <a:cubicBezTo>
                  <a:pt x="156632" y="193637"/>
                  <a:pt x="221928" y="193637"/>
                  <a:pt x="221928" y="193637"/>
                </a:cubicBezTo>
                <a:lnTo>
                  <a:pt x="226465" y="175916"/>
                </a:lnTo>
                <a:lnTo>
                  <a:pt x="159196" y="175916"/>
                </a:lnTo>
                <a:cubicBezTo>
                  <a:pt x="166535" y="143308"/>
                  <a:pt x="186065" y="123854"/>
                  <a:pt x="206699" y="123854"/>
                </a:cubicBezTo>
                <a:lnTo>
                  <a:pt x="220547" y="123854"/>
                </a:lnTo>
                <a:cubicBezTo>
                  <a:pt x="240905" y="123854"/>
                  <a:pt x="258699" y="144726"/>
                  <a:pt x="261264" y="174774"/>
                </a:cubicBezTo>
                <a:lnTo>
                  <a:pt x="283871" y="174774"/>
                </a:lnTo>
                <a:cubicBezTo>
                  <a:pt x="280478" y="133305"/>
                  <a:pt x="254754" y="102431"/>
                  <a:pt x="220547" y="102431"/>
                </a:cubicBezTo>
                <a:lnTo>
                  <a:pt x="206423" y="102431"/>
                </a:lnTo>
                <a:cubicBezTo>
                  <a:pt x="177306" y="102431"/>
                  <a:pt x="143691" y="127871"/>
                  <a:pt x="134064" y="175916"/>
                </a:cubicBezTo>
                <a:lnTo>
                  <a:pt x="107512" y="175916"/>
                </a:lnTo>
                <a:lnTo>
                  <a:pt x="103290" y="193637"/>
                </a:lnTo>
                <a:lnTo>
                  <a:pt x="131539" y="193637"/>
                </a:lnTo>
                <a:cubicBezTo>
                  <a:pt x="131263" y="197339"/>
                  <a:pt x="131263" y="201080"/>
                  <a:pt x="131263" y="204782"/>
                </a:cubicBezTo>
                <a:cubicBezTo>
                  <a:pt x="131263" y="207933"/>
                  <a:pt x="131263" y="211083"/>
                  <a:pt x="131539" y="214234"/>
                </a:cubicBezTo>
                <a:close/>
                <a:moveTo>
                  <a:pt x="315631" y="0"/>
                </a:moveTo>
                <a:lnTo>
                  <a:pt x="94689" y="0"/>
                </a:lnTo>
                <a:lnTo>
                  <a:pt x="0" y="94515"/>
                </a:lnTo>
                <a:lnTo>
                  <a:pt x="0" y="315050"/>
                </a:lnTo>
                <a:lnTo>
                  <a:pt x="94689" y="409565"/>
                </a:lnTo>
                <a:lnTo>
                  <a:pt x="315631" y="409565"/>
                </a:lnTo>
                <a:lnTo>
                  <a:pt x="410320" y="315050"/>
                </a:lnTo>
                <a:lnTo>
                  <a:pt x="410320" y="94515"/>
                </a:lnTo>
                <a:lnTo>
                  <a:pt x="315631" y="0"/>
                </a:ln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3099C36-0AFB-384A-12E9-748ECC26A1A2}"/>
              </a:ext>
            </a:extLst>
          </p:cNvPr>
          <p:cNvSpPr/>
          <p:nvPr userDrawn="1"/>
        </p:nvSpPr>
        <p:spPr>
          <a:xfrm>
            <a:off x="492459" y="5036017"/>
            <a:ext cx="410320" cy="409564"/>
          </a:xfrm>
          <a:custGeom>
            <a:avLst/>
            <a:gdLst>
              <a:gd name="connsiteX0" fmla="*/ 218140 w 410320"/>
              <a:gd name="connsiteY0" fmla="*/ 187533 h 409564"/>
              <a:gd name="connsiteX1" fmla="*/ 170520 w 410320"/>
              <a:gd name="connsiteY1" fmla="*/ 187533 h 409564"/>
              <a:gd name="connsiteX2" fmla="*/ 170520 w 410320"/>
              <a:gd name="connsiteY2" fmla="*/ 124602 h 409564"/>
              <a:gd name="connsiteX3" fmla="*/ 222717 w 410320"/>
              <a:gd name="connsiteY3" fmla="*/ 124602 h 409564"/>
              <a:gd name="connsiteX4" fmla="*/ 257792 w 410320"/>
              <a:gd name="connsiteY4" fmla="*/ 156501 h 409564"/>
              <a:gd name="connsiteX5" fmla="*/ 218140 w 410320"/>
              <a:gd name="connsiteY5" fmla="*/ 187533 h 409564"/>
              <a:gd name="connsiteX6" fmla="*/ 223822 w 410320"/>
              <a:gd name="connsiteY6" fmla="*/ 283505 h 409564"/>
              <a:gd name="connsiteX7" fmla="*/ 170480 w 410320"/>
              <a:gd name="connsiteY7" fmla="*/ 283505 h 409564"/>
              <a:gd name="connsiteX8" fmla="*/ 170480 w 410320"/>
              <a:gd name="connsiteY8" fmla="*/ 208799 h 409564"/>
              <a:gd name="connsiteX9" fmla="*/ 223822 w 410320"/>
              <a:gd name="connsiteY9" fmla="*/ 208799 h 409564"/>
              <a:gd name="connsiteX10" fmla="*/ 262881 w 410320"/>
              <a:gd name="connsiteY10" fmla="*/ 246448 h 409564"/>
              <a:gd name="connsiteX11" fmla="*/ 223822 w 410320"/>
              <a:gd name="connsiteY11" fmla="*/ 283505 h 409564"/>
              <a:gd name="connsiteX12" fmla="*/ 224138 w 410320"/>
              <a:gd name="connsiteY12" fmla="*/ 305047 h 409564"/>
              <a:gd name="connsiteX13" fmla="*/ 224138 w 410320"/>
              <a:gd name="connsiteY13" fmla="*/ 338678 h 409564"/>
              <a:gd name="connsiteX14" fmla="*/ 244101 w 410320"/>
              <a:gd name="connsiteY14" fmla="*/ 338678 h 409564"/>
              <a:gd name="connsiteX15" fmla="*/ 244101 w 410320"/>
              <a:gd name="connsiteY15" fmla="*/ 303354 h 409564"/>
              <a:gd name="connsiteX16" fmla="*/ 288013 w 410320"/>
              <a:gd name="connsiteY16" fmla="*/ 247038 h 409564"/>
              <a:gd name="connsiteX17" fmla="*/ 252663 w 410320"/>
              <a:gd name="connsiteY17" fmla="*/ 197024 h 409564"/>
              <a:gd name="connsiteX18" fmla="*/ 282608 w 410320"/>
              <a:gd name="connsiteY18" fmla="*/ 154768 h 409564"/>
              <a:gd name="connsiteX19" fmla="*/ 244101 w 410320"/>
              <a:gd name="connsiteY19" fmla="*/ 106211 h 409564"/>
              <a:gd name="connsiteX20" fmla="*/ 244101 w 410320"/>
              <a:gd name="connsiteY20" fmla="*/ 70886 h 409564"/>
              <a:gd name="connsiteX21" fmla="*/ 224138 w 410320"/>
              <a:gd name="connsiteY21" fmla="*/ 70886 h 409564"/>
              <a:gd name="connsiteX22" fmla="*/ 224138 w 410320"/>
              <a:gd name="connsiteY22" fmla="*/ 103927 h 409564"/>
              <a:gd name="connsiteX23" fmla="*/ 199045 w 410320"/>
              <a:gd name="connsiteY23" fmla="*/ 103927 h 409564"/>
              <a:gd name="connsiteX24" fmla="*/ 199045 w 410320"/>
              <a:gd name="connsiteY24" fmla="*/ 70886 h 409564"/>
              <a:gd name="connsiteX25" fmla="*/ 178529 w 410320"/>
              <a:gd name="connsiteY25" fmla="*/ 70886 h 409564"/>
              <a:gd name="connsiteX26" fmla="*/ 178529 w 410320"/>
              <a:gd name="connsiteY26" fmla="*/ 103927 h 409564"/>
              <a:gd name="connsiteX27" fmla="*/ 146019 w 410320"/>
              <a:gd name="connsiteY27" fmla="*/ 103927 h 409564"/>
              <a:gd name="connsiteX28" fmla="*/ 146019 w 410320"/>
              <a:gd name="connsiteY28" fmla="*/ 305047 h 409564"/>
              <a:gd name="connsiteX29" fmla="*/ 178529 w 410320"/>
              <a:gd name="connsiteY29" fmla="*/ 305047 h 409564"/>
              <a:gd name="connsiteX30" fmla="*/ 178529 w 410320"/>
              <a:gd name="connsiteY30" fmla="*/ 338678 h 409564"/>
              <a:gd name="connsiteX31" fmla="*/ 199045 w 410320"/>
              <a:gd name="connsiteY31" fmla="*/ 338678 h 409564"/>
              <a:gd name="connsiteX32" fmla="*/ 199045 w 410320"/>
              <a:gd name="connsiteY32" fmla="*/ 305047 h 409564"/>
              <a:gd name="connsiteX33" fmla="*/ 224138 w 410320"/>
              <a:gd name="connsiteY33" fmla="*/ 305047 h 409564"/>
              <a:gd name="connsiteX34" fmla="*/ 315631 w 410320"/>
              <a:gd name="connsiteY34" fmla="*/ 0 h 409564"/>
              <a:gd name="connsiteX35" fmla="*/ 94689 w 410320"/>
              <a:gd name="connsiteY35" fmla="*/ 0 h 409564"/>
              <a:gd name="connsiteX36" fmla="*/ 0 w 410320"/>
              <a:gd name="connsiteY36" fmla="*/ 94515 h 409564"/>
              <a:gd name="connsiteX37" fmla="*/ 0 w 410320"/>
              <a:gd name="connsiteY37" fmla="*/ 315050 h 409564"/>
              <a:gd name="connsiteX38" fmla="*/ 94689 w 410320"/>
              <a:gd name="connsiteY38" fmla="*/ 409565 h 409564"/>
              <a:gd name="connsiteX39" fmla="*/ 315631 w 410320"/>
              <a:gd name="connsiteY39" fmla="*/ 409565 h 409564"/>
              <a:gd name="connsiteX40" fmla="*/ 410320 w 410320"/>
              <a:gd name="connsiteY40" fmla="*/ 315050 h 409564"/>
              <a:gd name="connsiteX41" fmla="*/ 410320 w 410320"/>
              <a:gd name="connsiteY41" fmla="*/ 94515 h 409564"/>
              <a:gd name="connsiteX42" fmla="*/ 315631 w 410320"/>
              <a:gd name="connsiteY42" fmla="*/ 0 h 409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10320" h="409564">
                <a:moveTo>
                  <a:pt x="218140" y="187533"/>
                </a:moveTo>
                <a:lnTo>
                  <a:pt x="170520" y="187533"/>
                </a:lnTo>
                <a:lnTo>
                  <a:pt x="170520" y="124602"/>
                </a:lnTo>
                <a:lnTo>
                  <a:pt x="222717" y="124602"/>
                </a:lnTo>
                <a:cubicBezTo>
                  <a:pt x="244693" y="124602"/>
                  <a:pt x="257792" y="135511"/>
                  <a:pt x="257792" y="156501"/>
                </a:cubicBezTo>
                <a:cubicBezTo>
                  <a:pt x="257792" y="174026"/>
                  <a:pt x="244969" y="187533"/>
                  <a:pt x="218140" y="187533"/>
                </a:cubicBezTo>
                <a:close/>
                <a:moveTo>
                  <a:pt x="223822" y="283505"/>
                </a:moveTo>
                <a:lnTo>
                  <a:pt x="170480" y="283505"/>
                </a:lnTo>
                <a:lnTo>
                  <a:pt x="170480" y="208799"/>
                </a:lnTo>
                <a:lnTo>
                  <a:pt x="223822" y="208799"/>
                </a:lnTo>
                <a:cubicBezTo>
                  <a:pt x="246942" y="208799"/>
                  <a:pt x="262881" y="224040"/>
                  <a:pt x="262881" y="246448"/>
                </a:cubicBezTo>
                <a:cubicBezTo>
                  <a:pt x="262881" y="268856"/>
                  <a:pt x="246903" y="283505"/>
                  <a:pt x="223822" y="283505"/>
                </a:cubicBezTo>
                <a:close/>
                <a:moveTo>
                  <a:pt x="224138" y="305047"/>
                </a:moveTo>
                <a:lnTo>
                  <a:pt x="224138" y="338678"/>
                </a:lnTo>
                <a:lnTo>
                  <a:pt x="244101" y="338678"/>
                </a:lnTo>
                <a:lnTo>
                  <a:pt x="244101" y="303354"/>
                </a:lnTo>
                <a:cubicBezTo>
                  <a:pt x="271206" y="297604"/>
                  <a:pt x="288013" y="276614"/>
                  <a:pt x="288013" y="247038"/>
                </a:cubicBezTo>
                <a:cubicBezTo>
                  <a:pt x="288013" y="221480"/>
                  <a:pt x="271758" y="204231"/>
                  <a:pt x="252663" y="197024"/>
                </a:cubicBezTo>
                <a:cubicBezTo>
                  <a:pt x="267497" y="190684"/>
                  <a:pt x="282608" y="174892"/>
                  <a:pt x="282608" y="154768"/>
                </a:cubicBezTo>
                <a:cubicBezTo>
                  <a:pt x="282608" y="128895"/>
                  <a:pt x="268642" y="111961"/>
                  <a:pt x="244101" y="106211"/>
                </a:cubicBezTo>
                <a:lnTo>
                  <a:pt x="244101" y="70886"/>
                </a:lnTo>
                <a:lnTo>
                  <a:pt x="224138" y="70886"/>
                </a:lnTo>
                <a:lnTo>
                  <a:pt x="224138" y="103927"/>
                </a:lnTo>
                <a:lnTo>
                  <a:pt x="199045" y="103927"/>
                </a:lnTo>
                <a:lnTo>
                  <a:pt x="199045" y="70886"/>
                </a:lnTo>
                <a:lnTo>
                  <a:pt x="178529" y="70886"/>
                </a:lnTo>
                <a:lnTo>
                  <a:pt x="178529" y="103927"/>
                </a:lnTo>
                <a:lnTo>
                  <a:pt x="146019" y="103927"/>
                </a:lnTo>
                <a:lnTo>
                  <a:pt x="146019" y="305047"/>
                </a:lnTo>
                <a:lnTo>
                  <a:pt x="178529" y="305047"/>
                </a:lnTo>
                <a:lnTo>
                  <a:pt x="178529" y="338678"/>
                </a:lnTo>
                <a:lnTo>
                  <a:pt x="199045" y="338678"/>
                </a:lnTo>
                <a:lnTo>
                  <a:pt x="199045" y="305047"/>
                </a:lnTo>
                <a:lnTo>
                  <a:pt x="224138" y="305047"/>
                </a:lnTo>
                <a:close/>
                <a:moveTo>
                  <a:pt x="315631" y="0"/>
                </a:moveTo>
                <a:lnTo>
                  <a:pt x="94689" y="0"/>
                </a:lnTo>
                <a:lnTo>
                  <a:pt x="0" y="94515"/>
                </a:lnTo>
                <a:lnTo>
                  <a:pt x="0" y="315050"/>
                </a:lnTo>
                <a:lnTo>
                  <a:pt x="94689" y="409565"/>
                </a:lnTo>
                <a:lnTo>
                  <a:pt x="315631" y="409565"/>
                </a:lnTo>
                <a:lnTo>
                  <a:pt x="410320" y="315050"/>
                </a:lnTo>
                <a:lnTo>
                  <a:pt x="410320" y="94515"/>
                </a:lnTo>
                <a:lnTo>
                  <a:pt x="315631" y="0"/>
                </a:ln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6CADE8C-BC1B-648C-D655-23D1CADF2404}"/>
              </a:ext>
            </a:extLst>
          </p:cNvPr>
          <p:cNvSpPr/>
          <p:nvPr userDrawn="1"/>
        </p:nvSpPr>
        <p:spPr>
          <a:xfrm>
            <a:off x="476677" y="2698808"/>
            <a:ext cx="441884" cy="378060"/>
          </a:xfrm>
          <a:custGeom>
            <a:avLst/>
            <a:gdLst>
              <a:gd name="connsiteX0" fmla="*/ 0 w 441884"/>
              <a:gd name="connsiteY0" fmla="*/ 315050 h 378060"/>
              <a:gd name="connsiteX1" fmla="*/ 441884 w 441884"/>
              <a:gd name="connsiteY1" fmla="*/ 315050 h 378060"/>
              <a:gd name="connsiteX2" fmla="*/ 441884 w 441884"/>
              <a:gd name="connsiteY2" fmla="*/ 378060 h 378060"/>
              <a:gd name="connsiteX3" fmla="*/ 0 w 441884"/>
              <a:gd name="connsiteY3" fmla="*/ 378060 h 378060"/>
              <a:gd name="connsiteX4" fmla="*/ 220942 w 441884"/>
              <a:gd name="connsiteY4" fmla="*/ 78762 h 378060"/>
              <a:gd name="connsiteX5" fmla="*/ 157816 w 441884"/>
              <a:gd name="connsiteY5" fmla="*/ 141772 h 378060"/>
              <a:gd name="connsiteX6" fmla="*/ 220942 w 441884"/>
              <a:gd name="connsiteY6" fmla="*/ 204782 h 378060"/>
              <a:gd name="connsiteX7" fmla="*/ 284068 w 441884"/>
              <a:gd name="connsiteY7" fmla="*/ 141772 h 378060"/>
              <a:gd name="connsiteX8" fmla="*/ 220942 w 441884"/>
              <a:gd name="connsiteY8" fmla="*/ 78762 h 378060"/>
              <a:gd name="connsiteX9" fmla="*/ 31563 w 441884"/>
              <a:gd name="connsiteY9" fmla="*/ 0 h 378060"/>
              <a:gd name="connsiteX10" fmla="*/ 410320 w 441884"/>
              <a:gd name="connsiteY10" fmla="*/ 0 h 378060"/>
              <a:gd name="connsiteX11" fmla="*/ 441884 w 441884"/>
              <a:gd name="connsiteY11" fmla="*/ 31505 h 378060"/>
              <a:gd name="connsiteX12" fmla="*/ 441884 w 441884"/>
              <a:gd name="connsiteY12" fmla="*/ 110267 h 378060"/>
              <a:gd name="connsiteX13" fmla="*/ 410320 w 441884"/>
              <a:gd name="connsiteY13" fmla="*/ 141772 h 378060"/>
              <a:gd name="connsiteX14" fmla="*/ 441884 w 441884"/>
              <a:gd name="connsiteY14" fmla="*/ 173277 h 378060"/>
              <a:gd name="connsiteX15" fmla="*/ 441884 w 441884"/>
              <a:gd name="connsiteY15" fmla="*/ 252040 h 378060"/>
              <a:gd name="connsiteX16" fmla="*/ 410320 w 441884"/>
              <a:gd name="connsiteY16" fmla="*/ 283545 h 378060"/>
              <a:gd name="connsiteX17" fmla="*/ 31563 w 441884"/>
              <a:gd name="connsiteY17" fmla="*/ 283545 h 378060"/>
              <a:gd name="connsiteX18" fmla="*/ 0 w 441884"/>
              <a:gd name="connsiteY18" fmla="*/ 252040 h 378060"/>
              <a:gd name="connsiteX19" fmla="*/ 0 w 441884"/>
              <a:gd name="connsiteY19" fmla="*/ 173277 h 378060"/>
              <a:gd name="connsiteX20" fmla="*/ 31563 w 441884"/>
              <a:gd name="connsiteY20" fmla="*/ 141772 h 378060"/>
              <a:gd name="connsiteX21" fmla="*/ 0 w 441884"/>
              <a:gd name="connsiteY21" fmla="*/ 110267 h 378060"/>
              <a:gd name="connsiteX22" fmla="*/ 0 w 441884"/>
              <a:gd name="connsiteY22" fmla="*/ 31505 h 378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41884" h="378060">
                <a:moveTo>
                  <a:pt x="0" y="315050"/>
                </a:moveTo>
                <a:lnTo>
                  <a:pt x="441884" y="315050"/>
                </a:lnTo>
                <a:lnTo>
                  <a:pt x="441884" y="378060"/>
                </a:lnTo>
                <a:lnTo>
                  <a:pt x="0" y="378060"/>
                </a:lnTo>
                <a:close/>
                <a:moveTo>
                  <a:pt x="220942" y="78762"/>
                </a:moveTo>
                <a:cubicBezTo>
                  <a:pt x="186065" y="78762"/>
                  <a:pt x="157816" y="106959"/>
                  <a:pt x="157816" y="141772"/>
                </a:cubicBezTo>
                <a:cubicBezTo>
                  <a:pt x="157816" y="176585"/>
                  <a:pt x="186065" y="204782"/>
                  <a:pt x="220942" y="204782"/>
                </a:cubicBezTo>
                <a:cubicBezTo>
                  <a:pt x="255819" y="204782"/>
                  <a:pt x="284068" y="176585"/>
                  <a:pt x="284068" y="141772"/>
                </a:cubicBezTo>
                <a:cubicBezTo>
                  <a:pt x="284068" y="106959"/>
                  <a:pt x="255819" y="78762"/>
                  <a:pt x="220942" y="78762"/>
                </a:cubicBezTo>
                <a:close/>
                <a:moveTo>
                  <a:pt x="31563" y="0"/>
                </a:moveTo>
                <a:lnTo>
                  <a:pt x="410320" y="0"/>
                </a:lnTo>
                <a:lnTo>
                  <a:pt x="441884" y="31505"/>
                </a:lnTo>
                <a:lnTo>
                  <a:pt x="441884" y="110267"/>
                </a:lnTo>
                <a:cubicBezTo>
                  <a:pt x="424445" y="110267"/>
                  <a:pt x="410320" y="124366"/>
                  <a:pt x="410320" y="141772"/>
                </a:cubicBezTo>
                <a:cubicBezTo>
                  <a:pt x="410320" y="159179"/>
                  <a:pt x="424445" y="173277"/>
                  <a:pt x="441884" y="173277"/>
                </a:cubicBezTo>
                <a:lnTo>
                  <a:pt x="441884" y="252040"/>
                </a:lnTo>
                <a:lnTo>
                  <a:pt x="410320" y="283545"/>
                </a:lnTo>
                <a:lnTo>
                  <a:pt x="31563" y="283545"/>
                </a:lnTo>
                <a:lnTo>
                  <a:pt x="0" y="252040"/>
                </a:lnTo>
                <a:lnTo>
                  <a:pt x="0" y="173277"/>
                </a:lnTo>
                <a:cubicBezTo>
                  <a:pt x="17439" y="173277"/>
                  <a:pt x="31563" y="159179"/>
                  <a:pt x="31563" y="141772"/>
                </a:cubicBezTo>
                <a:cubicBezTo>
                  <a:pt x="31563" y="124366"/>
                  <a:pt x="17439" y="110267"/>
                  <a:pt x="0" y="110267"/>
                </a:cubicBezTo>
                <a:lnTo>
                  <a:pt x="0" y="31505"/>
                </a:ln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5455A23C-DC55-844E-BD92-DBF357CFB721}"/>
              </a:ext>
            </a:extLst>
          </p:cNvPr>
          <p:cNvSpPr/>
          <p:nvPr userDrawn="1"/>
        </p:nvSpPr>
        <p:spPr>
          <a:xfrm>
            <a:off x="476677" y="3456875"/>
            <a:ext cx="441884" cy="409565"/>
          </a:xfrm>
          <a:custGeom>
            <a:avLst/>
            <a:gdLst>
              <a:gd name="connsiteX0" fmla="*/ 0 w 441884"/>
              <a:gd name="connsiteY0" fmla="*/ 378060 h 409565"/>
              <a:gd name="connsiteX1" fmla="*/ 441884 w 441884"/>
              <a:gd name="connsiteY1" fmla="*/ 378060 h 409565"/>
              <a:gd name="connsiteX2" fmla="*/ 441884 w 441884"/>
              <a:gd name="connsiteY2" fmla="*/ 409565 h 409565"/>
              <a:gd name="connsiteX3" fmla="*/ 0 w 441884"/>
              <a:gd name="connsiteY3" fmla="*/ 409565 h 409565"/>
              <a:gd name="connsiteX4" fmla="*/ 0 w 441884"/>
              <a:gd name="connsiteY4" fmla="*/ 315050 h 409565"/>
              <a:gd name="connsiteX5" fmla="*/ 441884 w 441884"/>
              <a:gd name="connsiteY5" fmla="*/ 315050 h 409565"/>
              <a:gd name="connsiteX6" fmla="*/ 441884 w 441884"/>
              <a:gd name="connsiteY6" fmla="*/ 346555 h 409565"/>
              <a:gd name="connsiteX7" fmla="*/ 0 w 441884"/>
              <a:gd name="connsiteY7" fmla="*/ 346555 h 409565"/>
              <a:gd name="connsiteX8" fmla="*/ 220942 w 441884"/>
              <a:gd name="connsiteY8" fmla="*/ 78762 h 409565"/>
              <a:gd name="connsiteX9" fmla="*/ 157816 w 441884"/>
              <a:gd name="connsiteY9" fmla="*/ 141772 h 409565"/>
              <a:gd name="connsiteX10" fmla="*/ 220942 w 441884"/>
              <a:gd name="connsiteY10" fmla="*/ 204782 h 409565"/>
              <a:gd name="connsiteX11" fmla="*/ 284068 w 441884"/>
              <a:gd name="connsiteY11" fmla="*/ 141772 h 409565"/>
              <a:gd name="connsiteX12" fmla="*/ 220942 w 441884"/>
              <a:gd name="connsiteY12" fmla="*/ 78762 h 409565"/>
              <a:gd name="connsiteX13" fmla="*/ 31563 w 441884"/>
              <a:gd name="connsiteY13" fmla="*/ 0 h 409565"/>
              <a:gd name="connsiteX14" fmla="*/ 410320 w 441884"/>
              <a:gd name="connsiteY14" fmla="*/ 0 h 409565"/>
              <a:gd name="connsiteX15" fmla="*/ 441884 w 441884"/>
              <a:gd name="connsiteY15" fmla="*/ 31505 h 409565"/>
              <a:gd name="connsiteX16" fmla="*/ 441884 w 441884"/>
              <a:gd name="connsiteY16" fmla="*/ 252040 h 409565"/>
              <a:gd name="connsiteX17" fmla="*/ 410320 w 441884"/>
              <a:gd name="connsiteY17" fmla="*/ 283545 h 409565"/>
              <a:gd name="connsiteX18" fmla="*/ 31563 w 441884"/>
              <a:gd name="connsiteY18" fmla="*/ 283545 h 409565"/>
              <a:gd name="connsiteX19" fmla="*/ 0 w 441884"/>
              <a:gd name="connsiteY19" fmla="*/ 252040 h 409565"/>
              <a:gd name="connsiteX20" fmla="*/ 0 w 441884"/>
              <a:gd name="connsiteY20" fmla="*/ 31505 h 40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1884" h="409565">
                <a:moveTo>
                  <a:pt x="0" y="378060"/>
                </a:moveTo>
                <a:lnTo>
                  <a:pt x="441884" y="378060"/>
                </a:lnTo>
                <a:lnTo>
                  <a:pt x="441884" y="409565"/>
                </a:lnTo>
                <a:lnTo>
                  <a:pt x="0" y="409565"/>
                </a:lnTo>
                <a:close/>
                <a:moveTo>
                  <a:pt x="0" y="315050"/>
                </a:moveTo>
                <a:lnTo>
                  <a:pt x="441884" y="315050"/>
                </a:lnTo>
                <a:lnTo>
                  <a:pt x="441884" y="346555"/>
                </a:lnTo>
                <a:lnTo>
                  <a:pt x="0" y="346555"/>
                </a:lnTo>
                <a:close/>
                <a:moveTo>
                  <a:pt x="220942" y="78762"/>
                </a:moveTo>
                <a:cubicBezTo>
                  <a:pt x="186064" y="78762"/>
                  <a:pt x="157816" y="106959"/>
                  <a:pt x="157816" y="141772"/>
                </a:cubicBezTo>
                <a:cubicBezTo>
                  <a:pt x="157816" y="176585"/>
                  <a:pt x="186064" y="204782"/>
                  <a:pt x="220942" y="204782"/>
                </a:cubicBezTo>
                <a:cubicBezTo>
                  <a:pt x="255819" y="204782"/>
                  <a:pt x="284068" y="176585"/>
                  <a:pt x="284068" y="141772"/>
                </a:cubicBezTo>
                <a:cubicBezTo>
                  <a:pt x="284068" y="106959"/>
                  <a:pt x="255819" y="78762"/>
                  <a:pt x="220942" y="78762"/>
                </a:cubicBezTo>
                <a:close/>
                <a:moveTo>
                  <a:pt x="31563" y="0"/>
                </a:moveTo>
                <a:lnTo>
                  <a:pt x="410320" y="0"/>
                </a:lnTo>
                <a:lnTo>
                  <a:pt x="441884" y="31505"/>
                </a:lnTo>
                <a:lnTo>
                  <a:pt x="441884" y="252040"/>
                </a:lnTo>
                <a:lnTo>
                  <a:pt x="410320" y="283545"/>
                </a:lnTo>
                <a:lnTo>
                  <a:pt x="31563" y="283545"/>
                </a:lnTo>
                <a:lnTo>
                  <a:pt x="0" y="252040"/>
                </a:lnTo>
                <a:lnTo>
                  <a:pt x="0" y="31505"/>
                </a:ln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0A3D8C0-DD7B-06EC-44E3-0F435C471107}"/>
              </a:ext>
            </a:extLst>
          </p:cNvPr>
          <p:cNvSpPr/>
          <p:nvPr userDrawn="1"/>
        </p:nvSpPr>
        <p:spPr>
          <a:xfrm>
            <a:off x="492459" y="1909236"/>
            <a:ext cx="410320" cy="409565"/>
          </a:xfrm>
          <a:custGeom>
            <a:avLst/>
            <a:gdLst>
              <a:gd name="connsiteX0" fmla="*/ 217550 w 410320"/>
              <a:gd name="connsiteY0" fmla="*/ 217305 h 409565"/>
              <a:gd name="connsiteX1" fmla="*/ 250494 w 410320"/>
              <a:gd name="connsiteY1" fmla="*/ 251015 h 409565"/>
              <a:gd name="connsiteX2" fmla="*/ 217550 w 410320"/>
              <a:gd name="connsiteY2" fmla="*/ 285867 h 409565"/>
              <a:gd name="connsiteX3" fmla="*/ 195416 w 410320"/>
              <a:gd name="connsiteY3" fmla="*/ 122829 h 409565"/>
              <a:gd name="connsiteX4" fmla="*/ 195416 w 410320"/>
              <a:gd name="connsiteY4" fmla="*/ 184776 h 409565"/>
              <a:gd name="connsiteX5" fmla="*/ 163616 w 410320"/>
              <a:gd name="connsiteY5" fmla="*/ 153074 h 409565"/>
              <a:gd name="connsiteX6" fmla="*/ 195416 w 410320"/>
              <a:gd name="connsiteY6" fmla="*/ 122829 h 409565"/>
              <a:gd name="connsiteX7" fmla="*/ 195375 w 410320"/>
              <a:gd name="connsiteY7" fmla="*/ 78801 h 409565"/>
              <a:gd name="connsiteX8" fmla="*/ 195375 w 410320"/>
              <a:gd name="connsiteY8" fmla="*/ 101288 h 409565"/>
              <a:gd name="connsiteX9" fmla="*/ 137931 w 410320"/>
              <a:gd name="connsiteY9" fmla="*/ 154295 h 409565"/>
              <a:gd name="connsiteX10" fmla="*/ 195375 w 410320"/>
              <a:gd name="connsiteY10" fmla="*/ 210452 h 409565"/>
              <a:gd name="connsiteX11" fmla="*/ 195375 w 410320"/>
              <a:gd name="connsiteY11" fmla="*/ 285907 h 409565"/>
              <a:gd name="connsiteX12" fmla="*/ 159512 w 410320"/>
              <a:gd name="connsiteY12" fmla="*/ 246723 h 409565"/>
              <a:gd name="connsiteX13" fmla="*/ 134143 w 410320"/>
              <a:gd name="connsiteY13" fmla="*/ 246723 h 409565"/>
              <a:gd name="connsiteX14" fmla="*/ 195375 w 410320"/>
              <a:gd name="connsiteY14" fmla="*/ 307488 h 409565"/>
              <a:gd name="connsiteX15" fmla="*/ 195375 w 410320"/>
              <a:gd name="connsiteY15" fmla="*/ 330801 h 409565"/>
              <a:gd name="connsiteX16" fmla="*/ 195375 w 410320"/>
              <a:gd name="connsiteY16" fmla="*/ 330841 h 409565"/>
              <a:gd name="connsiteX17" fmla="*/ 217549 w 410320"/>
              <a:gd name="connsiteY17" fmla="*/ 330841 h 409565"/>
              <a:gd name="connsiteX18" fmla="*/ 217549 w 410320"/>
              <a:gd name="connsiteY18" fmla="*/ 307527 h 409565"/>
              <a:gd name="connsiteX19" fmla="*/ 276177 w 410320"/>
              <a:gd name="connsiteY19" fmla="*/ 250188 h 409565"/>
              <a:gd name="connsiteX20" fmla="*/ 217549 w 410320"/>
              <a:gd name="connsiteY20" fmla="*/ 191431 h 409565"/>
              <a:gd name="connsiteX21" fmla="*/ 217549 w 410320"/>
              <a:gd name="connsiteY21" fmla="*/ 123459 h 409565"/>
              <a:gd name="connsiteX22" fmla="*/ 246429 w 410320"/>
              <a:gd name="connsiteY22" fmla="*/ 156303 h 409565"/>
              <a:gd name="connsiteX23" fmla="*/ 271798 w 410320"/>
              <a:gd name="connsiteY23" fmla="*/ 156303 h 409565"/>
              <a:gd name="connsiteX24" fmla="*/ 217549 w 410320"/>
              <a:gd name="connsiteY24" fmla="*/ 101563 h 409565"/>
              <a:gd name="connsiteX25" fmla="*/ 217549 w 410320"/>
              <a:gd name="connsiteY25" fmla="*/ 78801 h 409565"/>
              <a:gd name="connsiteX26" fmla="*/ 94689 w 410320"/>
              <a:gd name="connsiteY26" fmla="*/ 0 h 409565"/>
              <a:gd name="connsiteX27" fmla="*/ 315631 w 410320"/>
              <a:gd name="connsiteY27" fmla="*/ 0 h 409565"/>
              <a:gd name="connsiteX28" fmla="*/ 410320 w 410320"/>
              <a:gd name="connsiteY28" fmla="*/ 94515 h 409565"/>
              <a:gd name="connsiteX29" fmla="*/ 410320 w 410320"/>
              <a:gd name="connsiteY29" fmla="*/ 315050 h 409565"/>
              <a:gd name="connsiteX30" fmla="*/ 315631 w 410320"/>
              <a:gd name="connsiteY30" fmla="*/ 409565 h 409565"/>
              <a:gd name="connsiteX31" fmla="*/ 94689 w 410320"/>
              <a:gd name="connsiteY31" fmla="*/ 409565 h 409565"/>
              <a:gd name="connsiteX32" fmla="*/ 0 w 410320"/>
              <a:gd name="connsiteY32" fmla="*/ 315050 h 409565"/>
              <a:gd name="connsiteX33" fmla="*/ 0 w 410320"/>
              <a:gd name="connsiteY33" fmla="*/ 94515 h 40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10320" h="409565">
                <a:moveTo>
                  <a:pt x="217550" y="217305"/>
                </a:moveTo>
                <a:cubicBezTo>
                  <a:pt x="236211" y="223921"/>
                  <a:pt x="250494" y="232585"/>
                  <a:pt x="250494" y="251015"/>
                </a:cubicBezTo>
                <a:cubicBezTo>
                  <a:pt x="250494" y="273777"/>
                  <a:pt x="232424" y="284410"/>
                  <a:pt x="217550" y="285867"/>
                </a:cubicBezTo>
                <a:close/>
                <a:moveTo>
                  <a:pt x="195416" y="122829"/>
                </a:moveTo>
                <a:lnTo>
                  <a:pt x="195416" y="184776"/>
                </a:lnTo>
                <a:cubicBezTo>
                  <a:pt x="177307" y="178711"/>
                  <a:pt x="163616" y="170914"/>
                  <a:pt x="163616" y="153074"/>
                </a:cubicBezTo>
                <a:cubicBezTo>
                  <a:pt x="163616" y="133777"/>
                  <a:pt x="179674" y="122829"/>
                  <a:pt x="195416" y="122829"/>
                </a:cubicBezTo>
                <a:close/>
                <a:moveTo>
                  <a:pt x="195375" y="78801"/>
                </a:moveTo>
                <a:lnTo>
                  <a:pt x="195375" y="101288"/>
                </a:lnTo>
                <a:cubicBezTo>
                  <a:pt x="165035" y="101288"/>
                  <a:pt x="137931" y="122042"/>
                  <a:pt x="137931" y="154295"/>
                </a:cubicBezTo>
                <a:cubicBezTo>
                  <a:pt x="137931" y="190565"/>
                  <a:pt x="166811" y="201513"/>
                  <a:pt x="195375" y="210452"/>
                </a:cubicBezTo>
                <a:lnTo>
                  <a:pt x="195375" y="285907"/>
                </a:lnTo>
                <a:cubicBezTo>
                  <a:pt x="175846" y="284174"/>
                  <a:pt x="161248" y="269761"/>
                  <a:pt x="159512" y="246723"/>
                </a:cubicBezTo>
                <a:lnTo>
                  <a:pt x="134143" y="246723"/>
                </a:lnTo>
                <a:cubicBezTo>
                  <a:pt x="136155" y="282717"/>
                  <a:pt x="161563" y="306031"/>
                  <a:pt x="195375" y="307488"/>
                </a:cubicBezTo>
                <a:lnTo>
                  <a:pt x="195375" y="330801"/>
                </a:lnTo>
                <a:lnTo>
                  <a:pt x="195375" y="330841"/>
                </a:lnTo>
                <a:lnTo>
                  <a:pt x="217549" y="330841"/>
                </a:lnTo>
                <a:lnTo>
                  <a:pt x="217549" y="307527"/>
                </a:lnTo>
                <a:cubicBezTo>
                  <a:pt x="247612" y="305794"/>
                  <a:pt x="276177" y="285040"/>
                  <a:pt x="276177" y="250188"/>
                </a:cubicBezTo>
                <a:cubicBezTo>
                  <a:pt x="276177" y="211319"/>
                  <a:pt x="246429" y="200056"/>
                  <a:pt x="217549" y="191431"/>
                </a:cubicBezTo>
                <a:lnTo>
                  <a:pt x="217549" y="123459"/>
                </a:lnTo>
                <a:cubicBezTo>
                  <a:pt x="233882" y="125783"/>
                  <a:pt x="243509" y="136416"/>
                  <a:pt x="246429" y="156303"/>
                </a:cubicBezTo>
                <a:lnTo>
                  <a:pt x="271798" y="156303"/>
                </a:lnTo>
                <a:cubicBezTo>
                  <a:pt x="268010" y="121451"/>
                  <a:pt x="246113" y="103887"/>
                  <a:pt x="217549" y="101563"/>
                </a:cubicBezTo>
                <a:lnTo>
                  <a:pt x="217549" y="78801"/>
                </a:lnTo>
                <a:close/>
                <a:moveTo>
                  <a:pt x="94689" y="0"/>
                </a:moveTo>
                <a:lnTo>
                  <a:pt x="315631" y="0"/>
                </a:lnTo>
                <a:lnTo>
                  <a:pt x="410320" y="94515"/>
                </a:lnTo>
                <a:lnTo>
                  <a:pt x="410320" y="315050"/>
                </a:lnTo>
                <a:lnTo>
                  <a:pt x="315631" y="409565"/>
                </a:lnTo>
                <a:lnTo>
                  <a:pt x="94689" y="409565"/>
                </a:lnTo>
                <a:lnTo>
                  <a:pt x="0" y="315050"/>
                </a:lnTo>
                <a:lnTo>
                  <a:pt x="0" y="94515"/>
                </a:ln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782125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88BF2-848D-75A3-626A-2D5B267DF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1191A7-86EA-9EA8-4482-5599660B7C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101F9A4B-5850-A9EF-EDBE-232FD2B4A7EA}"/>
              </a:ext>
            </a:extLst>
          </p:cNvPr>
          <p:cNvGraphicFramePr>
            <a:graphicFrameLocks/>
          </p:cNvGraphicFramePr>
          <p:nvPr userDrawn="1"/>
        </p:nvGraphicFramePr>
        <p:xfrm>
          <a:off x="352425" y="1397000"/>
          <a:ext cx="11491905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2197">
                  <a:extLst>
                    <a:ext uri="{9D8B030D-6E8A-4147-A177-3AD203B41FA5}">
                      <a16:colId xmlns:a16="http://schemas.microsoft.com/office/drawing/2014/main" val="3318863405"/>
                    </a:ext>
                  </a:extLst>
                </a:gridCol>
                <a:gridCol w="1266618">
                  <a:extLst>
                    <a:ext uri="{9D8B030D-6E8A-4147-A177-3AD203B41FA5}">
                      <a16:colId xmlns:a16="http://schemas.microsoft.com/office/drawing/2014/main" val="3330867679"/>
                    </a:ext>
                  </a:extLst>
                </a:gridCol>
                <a:gridCol w="1266618">
                  <a:extLst>
                    <a:ext uri="{9D8B030D-6E8A-4147-A177-3AD203B41FA5}">
                      <a16:colId xmlns:a16="http://schemas.microsoft.com/office/drawing/2014/main" val="3109350233"/>
                    </a:ext>
                  </a:extLst>
                </a:gridCol>
                <a:gridCol w="1266618">
                  <a:extLst>
                    <a:ext uri="{9D8B030D-6E8A-4147-A177-3AD203B41FA5}">
                      <a16:colId xmlns:a16="http://schemas.microsoft.com/office/drawing/2014/main" val="554206823"/>
                    </a:ext>
                  </a:extLst>
                </a:gridCol>
                <a:gridCol w="1266618">
                  <a:extLst>
                    <a:ext uri="{9D8B030D-6E8A-4147-A177-3AD203B41FA5}">
                      <a16:colId xmlns:a16="http://schemas.microsoft.com/office/drawing/2014/main" val="1316750173"/>
                    </a:ext>
                  </a:extLst>
                </a:gridCol>
                <a:gridCol w="1266618">
                  <a:extLst>
                    <a:ext uri="{9D8B030D-6E8A-4147-A177-3AD203B41FA5}">
                      <a16:colId xmlns:a16="http://schemas.microsoft.com/office/drawing/2014/main" val="1200933370"/>
                    </a:ext>
                  </a:extLst>
                </a:gridCol>
                <a:gridCol w="1266618">
                  <a:extLst>
                    <a:ext uri="{9D8B030D-6E8A-4147-A177-3AD203B41FA5}">
                      <a16:colId xmlns:a16="http://schemas.microsoft.com/office/drawing/2014/main" val="4866376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sz="1400" b="0" i="0" dirty="0">
                        <a:latin typeface="Denim" panose="020B0504030102020204" pitchFamily="34" charset="77"/>
                      </a:endParaRPr>
                    </a:p>
                  </a:txBody>
                  <a:tcPr marL="68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2018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2024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2025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2026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2027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2028</a:t>
                      </a:r>
                    </a:p>
                  </a:txBody>
                  <a:tcPr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933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1400" b="0" i="0" dirty="0">
                          <a:solidFill>
                            <a:schemeClr val="tx1"/>
                          </a:solidFill>
                          <a:latin typeface="Denim" panose="020B0504030102020204" pitchFamily="34" charset="77"/>
                        </a:rPr>
                        <a:t>Description line 14pt Lorem ipsum </a:t>
                      </a:r>
                      <a:r>
                        <a:rPr lang="en-GB" sz="1400" b="0" dirty="0" err="1">
                          <a:solidFill>
                            <a:schemeClr val="tx1"/>
                          </a:solidFill>
                        </a:rPr>
                        <a:t>dolor</a:t>
                      </a:r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897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41414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43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41414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2594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41414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547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41414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0926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41414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596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41414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9462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41414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2573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41414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553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41414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51533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41414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711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21834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ABBAD-EA8B-0FEE-D4E4-43F127865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59C3E2-6DA2-733C-6F22-305D939541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D5B3D-6904-D952-721D-9AF6708CB5F7}"/>
              </a:ext>
            </a:extLst>
          </p:cNvPr>
          <p:cNvSpPr txBox="1">
            <a:spLocks/>
          </p:cNvSpPr>
          <p:nvPr userDrawn="1"/>
        </p:nvSpPr>
        <p:spPr>
          <a:xfrm>
            <a:off x="11350800" y="6271200"/>
            <a:ext cx="493200" cy="306000"/>
          </a:xfrm>
          <a:prstGeom prst="rect">
            <a:avLst/>
          </a:prstGeom>
          <a:ln w="12700">
            <a:noFill/>
          </a:ln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accent1"/>
                </a:solidFill>
                <a:latin typeface="Denim" panose="020B0504030102020204" pitchFamily="34" charset="77"/>
                <a:ea typeface="+mn-ea"/>
                <a:cs typeface="Denim" panose="020B0504030102020204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D212058A-F937-C163-245E-56986D1C5145}"/>
              </a:ext>
            </a:extLst>
          </p:cNvPr>
          <p:cNvSpPr txBox="1">
            <a:spLocks/>
          </p:cNvSpPr>
          <p:nvPr userDrawn="1"/>
        </p:nvSpPr>
        <p:spPr>
          <a:xfrm>
            <a:off x="11350800" y="6271200"/>
            <a:ext cx="493200" cy="306000"/>
          </a:xfrm>
          <a:prstGeom prst="rect">
            <a:avLst/>
          </a:prstGeom>
          <a:ln w="12700">
            <a:noFill/>
          </a:ln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accent1"/>
                </a:solidFill>
                <a:latin typeface="Denim" panose="020B0504030102020204" pitchFamily="34" charset="77"/>
                <a:ea typeface="+mn-ea"/>
                <a:cs typeface="Denim" panose="020B0504030102020204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F2A89A0F-9EF4-FFC4-673D-A268B7CE4FDD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44603863"/>
              </p:ext>
            </p:extLst>
          </p:nvPr>
        </p:nvGraphicFramePr>
        <p:xfrm>
          <a:off x="352425" y="1397000"/>
          <a:ext cx="11491903" cy="4716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975">
                  <a:extLst>
                    <a:ext uri="{9D8B030D-6E8A-4147-A177-3AD203B41FA5}">
                      <a16:colId xmlns:a16="http://schemas.microsoft.com/office/drawing/2014/main" val="3318863405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3330867679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3109350233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554206823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1316750173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1200933370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486637651"/>
                    </a:ext>
                  </a:extLst>
                </a:gridCol>
              </a:tblGrid>
              <a:tr h="326976">
                <a:tc>
                  <a:txBody>
                    <a:bodyPr/>
                    <a:lstStyle/>
                    <a:p>
                      <a:endParaRPr lang="en-GB" sz="1400" b="0" i="0" dirty="0">
                        <a:solidFill>
                          <a:schemeClr val="bg1"/>
                        </a:solidFill>
                        <a:latin typeface="Denim" panose="020B0504030102020204" pitchFamily="34" charset="77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 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933166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algn="l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" panose="020B0504030102020204" pitchFamily="34" charset="77"/>
                        </a:rPr>
                        <a:t>Description line 14pt Lorem ipsum </a:t>
                      </a:r>
                      <a:r>
                        <a:rPr lang="en-GB" sz="1400" b="0" dirty="0" err="1">
                          <a:solidFill>
                            <a:schemeClr val="bg1"/>
                          </a:solidFill>
                        </a:rPr>
                        <a:t>dolor</a:t>
                      </a:r>
                      <a:endParaRPr lang="en-GB" sz="1400" b="0" dirty="0">
                        <a:solidFill>
                          <a:schemeClr val="bg1"/>
                        </a:solidFill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03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89796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43048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03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259412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547644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59654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03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9462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63378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ABBAD-EA8B-0FEE-D4E4-43F127865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59C3E2-6DA2-733C-6F22-305D939541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D5B3D-6904-D952-721D-9AF6708CB5F7}"/>
              </a:ext>
            </a:extLst>
          </p:cNvPr>
          <p:cNvSpPr txBox="1">
            <a:spLocks/>
          </p:cNvSpPr>
          <p:nvPr userDrawn="1"/>
        </p:nvSpPr>
        <p:spPr>
          <a:xfrm>
            <a:off x="11350800" y="6271200"/>
            <a:ext cx="493200" cy="306000"/>
          </a:xfrm>
          <a:prstGeom prst="rect">
            <a:avLst/>
          </a:prstGeom>
          <a:ln w="12700">
            <a:noFill/>
          </a:ln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accent1"/>
                </a:solidFill>
                <a:latin typeface="Denim" panose="020B0504030102020204" pitchFamily="34" charset="77"/>
                <a:ea typeface="+mn-ea"/>
                <a:cs typeface="Denim" panose="020B0504030102020204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D212058A-F937-C163-245E-56986D1C5145}"/>
              </a:ext>
            </a:extLst>
          </p:cNvPr>
          <p:cNvSpPr txBox="1">
            <a:spLocks/>
          </p:cNvSpPr>
          <p:nvPr userDrawn="1"/>
        </p:nvSpPr>
        <p:spPr>
          <a:xfrm>
            <a:off x="11350800" y="6271200"/>
            <a:ext cx="493200" cy="306000"/>
          </a:xfrm>
          <a:prstGeom prst="rect">
            <a:avLst/>
          </a:prstGeom>
          <a:ln w="12700">
            <a:noFill/>
          </a:ln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accent1"/>
                </a:solidFill>
                <a:latin typeface="Denim" panose="020B0504030102020204" pitchFamily="34" charset="77"/>
                <a:ea typeface="+mn-ea"/>
                <a:cs typeface="Denim" panose="020B0504030102020204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65DC0FEC-438E-668F-AF3D-8AA9D770B03D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41778747"/>
              </p:ext>
            </p:extLst>
          </p:nvPr>
        </p:nvGraphicFramePr>
        <p:xfrm>
          <a:off x="352425" y="1397000"/>
          <a:ext cx="11491903" cy="4716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975">
                  <a:extLst>
                    <a:ext uri="{9D8B030D-6E8A-4147-A177-3AD203B41FA5}">
                      <a16:colId xmlns:a16="http://schemas.microsoft.com/office/drawing/2014/main" val="3318863405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3330867679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3109350233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554206823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1316750173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1200933370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486637651"/>
                    </a:ext>
                  </a:extLst>
                </a:gridCol>
              </a:tblGrid>
              <a:tr h="326976">
                <a:tc>
                  <a:txBody>
                    <a:bodyPr/>
                    <a:lstStyle/>
                    <a:p>
                      <a:endParaRPr lang="en-GB" sz="1400" b="0" i="0" dirty="0">
                        <a:solidFill>
                          <a:schemeClr val="bg1"/>
                        </a:solidFill>
                        <a:latin typeface="Denim" panose="020B0504030102020204" pitchFamily="34" charset="77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 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933166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algn="l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" panose="020B0504030102020204" pitchFamily="34" charset="77"/>
                        </a:rPr>
                        <a:t>Description line 14pt Lorem ipsum </a:t>
                      </a:r>
                      <a:r>
                        <a:rPr lang="en-GB" sz="1400" b="0" dirty="0" err="1">
                          <a:solidFill>
                            <a:schemeClr val="bg1"/>
                          </a:solidFill>
                        </a:rPr>
                        <a:t>dolor</a:t>
                      </a:r>
                      <a:endParaRPr lang="en-GB" sz="1400" b="0" dirty="0">
                        <a:solidFill>
                          <a:schemeClr val="bg1"/>
                        </a:solidFill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03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89796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43048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03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259412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547644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03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092699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59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14122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ABBAD-EA8B-0FEE-D4E4-43F127865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59C3E2-6DA2-733C-6F22-305D939541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D5B3D-6904-D952-721D-9AF6708CB5F7}"/>
              </a:ext>
            </a:extLst>
          </p:cNvPr>
          <p:cNvSpPr txBox="1">
            <a:spLocks/>
          </p:cNvSpPr>
          <p:nvPr userDrawn="1"/>
        </p:nvSpPr>
        <p:spPr>
          <a:xfrm>
            <a:off x="11350800" y="6271200"/>
            <a:ext cx="493200" cy="306000"/>
          </a:xfrm>
          <a:prstGeom prst="rect">
            <a:avLst/>
          </a:prstGeom>
          <a:ln w="12700">
            <a:noFill/>
          </a:ln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accent1"/>
                </a:solidFill>
                <a:latin typeface="Denim" panose="020B0504030102020204" pitchFamily="34" charset="77"/>
                <a:ea typeface="+mn-ea"/>
                <a:cs typeface="Denim" panose="020B0504030102020204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D212058A-F937-C163-245E-56986D1C5145}"/>
              </a:ext>
            </a:extLst>
          </p:cNvPr>
          <p:cNvSpPr txBox="1">
            <a:spLocks/>
          </p:cNvSpPr>
          <p:nvPr userDrawn="1"/>
        </p:nvSpPr>
        <p:spPr>
          <a:xfrm>
            <a:off x="11350800" y="6271200"/>
            <a:ext cx="493200" cy="306000"/>
          </a:xfrm>
          <a:prstGeom prst="rect">
            <a:avLst/>
          </a:prstGeom>
          <a:ln w="12700">
            <a:noFill/>
          </a:ln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accent1"/>
                </a:solidFill>
                <a:latin typeface="Denim" panose="020B0504030102020204" pitchFamily="34" charset="77"/>
                <a:ea typeface="+mn-ea"/>
                <a:cs typeface="Denim" panose="020B0504030102020204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8A6C7EB-A6FD-6C25-DF6D-DDD875C26E8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753759516"/>
              </p:ext>
            </p:extLst>
          </p:nvPr>
        </p:nvGraphicFramePr>
        <p:xfrm>
          <a:off x="352425" y="1397000"/>
          <a:ext cx="11491903" cy="4716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975">
                  <a:extLst>
                    <a:ext uri="{9D8B030D-6E8A-4147-A177-3AD203B41FA5}">
                      <a16:colId xmlns:a16="http://schemas.microsoft.com/office/drawing/2014/main" val="3318863405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3330867679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3109350233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554206823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1316750173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1200933370"/>
                    </a:ext>
                  </a:extLst>
                </a:gridCol>
                <a:gridCol w="1609988">
                  <a:extLst>
                    <a:ext uri="{9D8B030D-6E8A-4147-A177-3AD203B41FA5}">
                      <a16:colId xmlns:a16="http://schemas.microsoft.com/office/drawing/2014/main" val="486637651"/>
                    </a:ext>
                  </a:extLst>
                </a:gridCol>
              </a:tblGrid>
              <a:tr h="326976">
                <a:tc>
                  <a:txBody>
                    <a:bodyPr/>
                    <a:lstStyle/>
                    <a:p>
                      <a:endParaRPr lang="en-GB" sz="1400" b="0" i="0" dirty="0">
                        <a:solidFill>
                          <a:schemeClr val="bg1"/>
                        </a:solidFill>
                        <a:latin typeface="Denim" panose="020B0504030102020204" pitchFamily="34" charset="77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 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933166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algn="l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" panose="020B0504030102020204" pitchFamily="34" charset="77"/>
                        </a:rPr>
                        <a:t>Description line 14pt Lorem ipsum </a:t>
                      </a:r>
                      <a:r>
                        <a:rPr lang="en-GB" sz="1400" b="0" dirty="0" err="1">
                          <a:solidFill>
                            <a:schemeClr val="bg1"/>
                          </a:solidFill>
                        </a:rPr>
                        <a:t>dolor</a:t>
                      </a:r>
                      <a:endParaRPr lang="en-GB" sz="1400" b="0" dirty="0">
                        <a:solidFill>
                          <a:schemeClr val="bg1"/>
                        </a:solidFill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03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89796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43048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03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259412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547644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03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092699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59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8940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ABBAD-EA8B-0FEE-D4E4-43F127865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59C3E2-6DA2-733C-6F22-305D939541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D5B3D-6904-D952-721D-9AF6708CB5F7}"/>
              </a:ext>
            </a:extLst>
          </p:cNvPr>
          <p:cNvSpPr txBox="1">
            <a:spLocks/>
          </p:cNvSpPr>
          <p:nvPr userDrawn="1"/>
        </p:nvSpPr>
        <p:spPr>
          <a:xfrm>
            <a:off x="11350800" y="6271200"/>
            <a:ext cx="493200" cy="306000"/>
          </a:xfrm>
          <a:prstGeom prst="rect">
            <a:avLst/>
          </a:prstGeom>
          <a:ln w="12700">
            <a:noFill/>
          </a:ln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accent1"/>
                </a:solidFill>
                <a:latin typeface="Denim" panose="020B0504030102020204" pitchFamily="34" charset="77"/>
                <a:ea typeface="+mn-ea"/>
                <a:cs typeface="Denim" panose="020B0504030102020204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D212058A-F937-C163-245E-56986D1C5145}"/>
              </a:ext>
            </a:extLst>
          </p:cNvPr>
          <p:cNvSpPr txBox="1">
            <a:spLocks/>
          </p:cNvSpPr>
          <p:nvPr userDrawn="1"/>
        </p:nvSpPr>
        <p:spPr>
          <a:xfrm>
            <a:off x="11350800" y="6271200"/>
            <a:ext cx="493200" cy="306000"/>
          </a:xfrm>
          <a:prstGeom prst="rect">
            <a:avLst/>
          </a:prstGeom>
          <a:ln w="12700">
            <a:noFill/>
          </a:ln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accent1"/>
                </a:solidFill>
                <a:latin typeface="Denim" panose="020B0504030102020204" pitchFamily="34" charset="77"/>
                <a:ea typeface="+mn-ea"/>
                <a:cs typeface="Denim" panose="020B0504030102020204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0F06DDBC-9454-6640-4CA1-CE2ED19E122C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08148067"/>
              </p:ext>
            </p:extLst>
          </p:nvPr>
        </p:nvGraphicFramePr>
        <p:xfrm>
          <a:off x="6096000" y="1397000"/>
          <a:ext cx="5743575" cy="4106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023">
                  <a:extLst>
                    <a:ext uri="{9D8B030D-6E8A-4147-A177-3AD203B41FA5}">
                      <a16:colId xmlns:a16="http://schemas.microsoft.com/office/drawing/2014/main" val="3318863405"/>
                    </a:ext>
                  </a:extLst>
                </a:gridCol>
                <a:gridCol w="1117888">
                  <a:extLst>
                    <a:ext uri="{9D8B030D-6E8A-4147-A177-3AD203B41FA5}">
                      <a16:colId xmlns:a16="http://schemas.microsoft.com/office/drawing/2014/main" val="3330867679"/>
                    </a:ext>
                  </a:extLst>
                </a:gridCol>
                <a:gridCol w="1117888">
                  <a:extLst>
                    <a:ext uri="{9D8B030D-6E8A-4147-A177-3AD203B41FA5}">
                      <a16:colId xmlns:a16="http://schemas.microsoft.com/office/drawing/2014/main" val="3109350233"/>
                    </a:ext>
                  </a:extLst>
                </a:gridCol>
                <a:gridCol w="1117888">
                  <a:extLst>
                    <a:ext uri="{9D8B030D-6E8A-4147-A177-3AD203B41FA5}">
                      <a16:colId xmlns:a16="http://schemas.microsoft.com/office/drawing/2014/main" val="554206823"/>
                    </a:ext>
                  </a:extLst>
                </a:gridCol>
                <a:gridCol w="1117888">
                  <a:extLst>
                    <a:ext uri="{9D8B030D-6E8A-4147-A177-3AD203B41FA5}">
                      <a16:colId xmlns:a16="http://schemas.microsoft.com/office/drawing/2014/main" val="1316750173"/>
                    </a:ext>
                  </a:extLst>
                </a:gridCol>
              </a:tblGrid>
              <a:tr h="326976">
                <a:tc>
                  <a:txBody>
                    <a:bodyPr/>
                    <a:lstStyle/>
                    <a:p>
                      <a:endParaRPr lang="en-GB" sz="1400" b="0" i="0" dirty="0">
                        <a:solidFill>
                          <a:schemeClr val="bg1"/>
                        </a:solidFill>
                        <a:latin typeface="Denim" panose="020B0504030102020204" pitchFamily="34" charset="77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 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 SemiBold" panose="020B0504030102020204" pitchFamily="34" charset="77"/>
                          <a:ea typeface="+mn-ea"/>
                          <a:cs typeface="Denim SemiBold" panose="020B0504030102020204" pitchFamily="34" charset="77"/>
                        </a:rPr>
                        <a:t>Header</a:t>
                      </a:r>
                      <a:endParaRPr lang="en-GB" sz="1400" b="0" i="0" dirty="0">
                        <a:solidFill>
                          <a:schemeClr val="bg1"/>
                        </a:solidFill>
                        <a:latin typeface="Denim SemiBold" panose="020B0504030102020204" pitchFamily="34" charset="77"/>
                        <a:cs typeface="Denim SemiBold" panose="020B0504030102020204" pitchFamily="34" charset="7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933166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algn="l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" panose="020B0504030102020204" pitchFamily="34" charset="77"/>
                        </a:rPr>
                        <a:t>Description line 14pt Lorem ipsum </a:t>
                      </a:r>
                      <a:r>
                        <a:rPr lang="en-GB" sz="1400" b="0" dirty="0" err="1">
                          <a:solidFill>
                            <a:schemeClr val="bg1"/>
                          </a:solidFill>
                        </a:rPr>
                        <a:t>dolor</a:t>
                      </a:r>
                      <a:endParaRPr lang="en-GB" sz="1400" b="0" dirty="0">
                        <a:solidFill>
                          <a:schemeClr val="bg1"/>
                        </a:solidFill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03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89796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43048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03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259412"/>
                  </a:ext>
                </a:extLst>
              </a:tr>
              <a:tr h="5558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Description line 14pt Lorem ipsum </a:t>
                      </a:r>
                      <a:r>
                        <a:rPr kumimoji="0" lang="en-GB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dolor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Denim" panose="020B0504030102020204" pitchFamily="34" charset="77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1414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xx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547644"/>
                  </a:ext>
                </a:extLst>
              </a:tr>
            </a:tbl>
          </a:graphicData>
        </a:graphic>
      </p:graphicFrame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14654771-A642-8966-CDE3-0BF1BE8F06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2424" y="1397000"/>
            <a:ext cx="5196120" cy="4106496"/>
          </a:xfrm>
        </p:spPr>
        <p:txBody>
          <a:bodyPr anchor="t"/>
          <a:lstStyle>
            <a:lvl1pPr>
              <a:lnSpc>
                <a:spcPct val="100000"/>
              </a:lnSpc>
              <a:defRPr sz="1800" b="1" i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444365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S &gt;&gt;&gt;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45DF46-E13E-41E8-27B8-EDC7F4162DB0}"/>
              </a:ext>
            </a:extLst>
          </p:cNvPr>
          <p:cNvSpPr txBox="1"/>
          <p:nvPr userDrawn="1"/>
        </p:nvSpPr>
        <p:spPr>
          <a:xfrm>
            <a:off x="1551467" y="2767280"/>
            <a:ext cx="90890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sz="8000" b="1" i="0" dirty="0">
                <a:solidFill>
                  <a:schemeClr val="accent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rPr>
              <a:t>Charts slides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5DBA88-6817-8C77-F188-1E31D35A129B}"/>
              </a:ext>
            </a:extLst>
          </p:cNvPr>
          <p:cNvSpPr/>
          <p:nvPr userDrawn="1"/>
        </p:nvSpPr>
        <p:spPr>
          <a:xfrm>
            <a:off x="0" y="6166884"/>
            <a:ext cx="1786270" cy="691116"/>
          </a:xfrm>
          <a:prstGeom prst="rect">
            <a:avLst/>
          </a:prstGeom>
          <a:solidFill>
            <a:srgbClr val="37DC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8647641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DDF-D73D-44F3-DC81-7E0DDB46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BE735-0989-F1C6-0262-A5F63428A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4" name="Content Placeholder 9">
            <a:extLst>
              <a:ext uri="{FF2B5EF4-FFF2-40B4-BE49-F238E27FC236}">
                <a16:creationId xmlns:a16="http://schemas.microsoft.com/office/drawing/2014/main" id="{C2C9D60D-D068-5BFE-B8E9-298B16F36301}"/>
              </a:ext>
            </a:extLst>
          </p:cNvPr>
          <p:cNvGraphicFramePr>
            <a:graphicFrameLocks/>
          </p:cNvGraphicFramePr>
          <p:nvPr userDrawn="1"/>
        </p:nvGraphicFramePr>
        <p:xfrm>
          <a:off x="6354763" y="1397000"/>
          <a:ext cx="5489575" cy="4779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4BE25092-4DB9-4794-0769-CDB709A388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2424" y="1397000"/>
            <a:ext cx="5196120" cy="4779962"/>
          </a:xfrm>
        </p:spPr>
        <p:txBody>
          <a:bodyPr anchor="t"/>
          <a:lstStyle>
            <a:lvl1pPr>
              <a:lnSpc>
                <a:spcPct val="100000"/>
              </a:lnSpc>
              <a:defRPr sz="1800" b="1" i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151751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DDF-D73D-44F3-DC81-7E0DDB46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BE735-0989-F1C6-0262-A5F63428A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4BE25092-4DB9-4794-0769-CDB709A388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2424" y="1397000"/>
            <a:ext cx="5196120" cy="4779962"/>
          </a:xfrm>
        </p:spPr>
        <p:txBody>
          <a:bodyPr anchor="t"/>
          <a:lstStyle>
            <a:lvl1pPr>
              <a:lnSpc>
                <a:spcPct val="100000"/>
              </a:lnSpc>
              <a:defRPr sz="1800" b="1" i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graphicFrame>
        <p:nvGraphicFramePr>
          <p:cNvPr id="6" name="Content Placeholder 9">
            <a:extLst>
              <a:ext uri="{FF2B5EF4-FFF2-40B4-BE49-F238E27FC236}">
                <a16:creationId xmlns:a16="http://schemas.microsoft.com/office/drawing/2014/main" id="{977285BF-8CDF-0B59-126E-8033E1E81495}"/>
              </a:ext>
            </a:extLst>
          </p:cNvPr>
          <p:cNvGraphicFramePr>
            <a:graphicFrameLocks/>
          </p:cNvGraphicFramePr>
          <p:nvPr userDrawn="1"/>
        </p:nvGraphicFramePr>
        <p:xfrm>
          <a:off x="6354763" y="1397000"/>
          <a:ext cx="5489575" cy="4779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43292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DDF-D73D-44F3-DC81-7E0DDB46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BE735-0989-F1C6-0262-A5F63428A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4BE25092-4DB9-4794-0769-CDB709A388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2424" y="1397000"/>
            <a:ext cx="5196120" cy="4779962"/>
          </a:xfrm>
        </p:spPr>
        <p:txBody>
          <a:bodyPr anchor="t"/>
          <a:lstStyle>
            <a:lvl1pPr>
              <a:lnSpc>
                <a:spcPct val="100000"/>
              </a:lnSpc>
              <a:defRPr sz="1800" b="1" i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graphicFrame>
        <p:nvGraphicFramePr>
          <p:cNvPr id="4" name="Content Placeholder 9">
            <a:extLst>
              <a:ext uri="{FF2B5EF4-FFF2-40B4-BE49-F238E27FC236}">
                <a16:creationId xmlns:a16="http://schemas.microsoft.com/office/drawing/2014/main" id="{6E8990F9-33AA-E007-CF94-5D40DC74850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205470193"/>
              </p:ext>
            </p:extLst>
          </p:nvPr>
        </p:nvGraphicFramePr>
        <p:xfrm>
          <a:off x="6312022" y="1397000"/>
          <a:ext cx="5527553" cy="4779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53176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DDF-D73D-44F3-DC81-7E0DDB46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BE735-0989-F1C6-0262-A5F63428A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4BE25092-4DB9-4794-0769-CDB709A388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2424" y="1397000"/>
            <a:ext cx="11491576" cy="1612530"/>
          </a:xfrm>
        </p:spPr>
        <p:txBody>
          <a:bodyPr anchor="t"/>
          <a:lstStyle>
            <a:lvl1pPr>
              <a:lnSpc>
                <a:spcPct val="100000"/>
              </a:lnSpc>
              <a:defRPr sz="1800" b="1" i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graphicFrame>
        <p:nvGraphicFramePr>
          <p:cNvPr id="7" name="Content Placeholder 9">
            <a:extLst>
              <a:ext uri="{FF2B5EF4-FFF2-40B4-BE49-F238E27FC236}">
                <a16:creationId xmlns:a16="http://schemas.microsoft.com/office/drawing/2014/main" id="{9321FCD8-3F91-CE71-EE7E-76CD1CEA8E0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083304673"/>
              </p:ext>
            </p:extLst>
          </p:nvPr>
        </p:nvGraphicFramePr>
        <p:xfrm>
          <a:off x="352426" y="3088969"/>
          <a:ext cx="5489574" cy="2981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9">
            <a:extLst>
              <a:ext uri="{FF2B5EF4-FFF2-40B4-BE49-F238E27FC236}">
                <a16:creationId xmlns:a16="http://schemas.microsoft.com/office/drawing/2014/main" id="{C3DE1237-D239-0C17-2652-73CB2BE44221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923049475"/>
              </p:ext>
            </p:extLst>
          </p:nvPr>
        </p:nvGraphicFramePr>
        <p:xfrm>
          <a:off x="6359526" y="3088969"/>
          <a:ext cx="5489574" cy="2981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763354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DDF-D73D-44F3-DC81-7E0DDB46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BE735-0989-F1C6-0262-A5F63428A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4BE25092-4DB9-4794-0769-CDB709A388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2424" y="1397000"/>
            <a:ext cx="5196120" cy="4037013"/>
          </a:xfrm>
        </p:spPr>
        <p:txBody>
          <a:bodyPr anchor="t"/>
          <a:lstStyle>
            <a:lvl1pPr>
              <a:lnSpc>
                <a:spcPct val="100000"/>
              </a:lnSpc>
              <a:defRPr sz="1800" b="1" i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" name="Content Placeholder 13">
                <a:extLst>
                  <a:ext uri="{FF2B5EF4-FFF2-40B4-BE49-F238E27FC236}">
                    <a16:creationId xmlns:a16="http://schemas.microsoft.com/office/drawing/2014/main" id="{AD57E5EB-EC90-5FBB-DF97-E6A757C1F0B2}"/>
                  </a:ext>
                </a:extLst>
              </p:cNvPr>
              <p:cNvGraphicFramePr>
                <a:graphicFrameLocks/>
              </p:cNvGraphicFramePr>
              <p:nvPr userDrawn="1">
                <p:extLst>
                  <p:ext uri="{D42A27DB-BD31-4B8C-83A1-F6EECF244321}">
                    <p14:modId xmlns:p14="http://schemas.microsoft.com/office/powerpoint/2010/main" val="3446285750"/>
                  </p:ext>
                </p:extLst>
              </p:nvPr>
            </p:nvGraphicFramePr>
            <p:xfrm>
              <a:off x="6354763" y="1397000"/>
              <a:ext cx="5489575" cy="403701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6" name="Content Placeholder 13">
                <a:extLst>
                  <a:ext uri="{FF2B5EF4-FFF2-40B4-BE49-F238E27FC236}">
                    <a16:creationId xmlns:a16="http://schemas.microsoft.com/office/drawing/2014/main" id="{AD57E5EB-EC90-5FBB-DF97-E6A757C1F0B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54763" y="1397000"/>
                <a:ext cx="5489575" cy="403701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2538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DDF-D73D-44F3-DC81-7E0DDB46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BE735-0989-F1C6-0262-A5F63428A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4BE25092-4DB9-4794-0769-CDB709A388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2424" y="1397000"/>
            <a:ext cx="3376197" cy="4037013"/>
          </a:xfrm>
        </p:spPr>
        <p:txBody>
          <a:bodyPr anchor="t"/>
          <a:lstStyle>
            <a:lvl1pPr>
              <a:lnSpc>
                <a:spcPct val="100000"/>
              </a:lnSpc>
              <a:defRPr sz="1800" b="1" i="0">
                <a:latin typeface="Denim SemiBold" panose="020B0504030102020204" pitchFamily="34" charset="77"/>
                <a:cs typeface="Denim SemiBold" panose="020B0504030102020204" pitchFamily="34" charset="77"/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Content Placeholder 13">
                <a:extLst>
                  <a:ext uri="{FF2B5EF4-FFF2-40B4-BE49-F238E27FC236}">
                    <a16:creationId xmlns:a16="http://schemas.microsoft.com/office/drawing/2014/main" id="{BF5BDAAF-1CC2-1B48-4BAC-885D037EC9FA}"/>
                  </a:ext>
                </a:extLst>
              </p:cNvPr>
              <p:cNvGraphicFramePr>
                <a:graphicFrameLocks/>
              </p:cNvGraphicFramePr>
              <p:nvPr userDrawn="1"/>
            </p:nvGraphicFramePr>
            <p:xfrm>
              <a:off x="4244975" y="1397000"/>
              <a:ext cx="7599363" cy="403701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Content Placeholder 13">
                <a:extLst>
                  <a:ext uri="{FF2B5EF4-FFF2-40B4-BE49-F238E27FC236}">
                    <a16:creationId xmlns:a16="http://schemas.microsoft.com/office/drawing/2014/main" id="{BF5BDAAF-1CC2-1B48-4BAC-885D037EC9F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44975" y="1397000"/>
                <a:ext cx="7599363" cy="403701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608416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SLIDES &gt;&gt;&gt;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45DF46-E13E-41E8-27B8-EDC7F4162DB0}"/>
              </a:ext>
            </a:extLst>
          </p:cNvPr>
          <p:cNvSpPr txBox="1"/>
          <p:nvPr userDrawn="1"/>
        </p:nvSpPr>
        <p:spPr>
          <a:xfrm>
            <a:off x="1551467" y="2767280"/>
            <a:ext cx="90890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sz="8000" b="1" i="0" dirty="0">
                <a:solidFill>
                  <a:schemeClr val="accent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rPr>
              <a:t>Timeline slides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5DBA88-6817-8C77-F188-1E31D35A129B}"/>
              </a:ext>
            </a:extLst>
          </p:cNvPr>
          <p:cNvSpPr/>
          <p:nvPr userDrawn="1"/>
        </p:nvSpPr>
        <p:spPr>
          <a:xfrm>
            <a:off x="0" y="6166884"/>
            <a:ext cx="1786270" cy="691116"/>
          </a:xfrm>
          <a:prstGeom prst="rect">
            <a:avLst/>
          </a:prstGeom>
          <a:solidFill>
            <a:srgbClr val="37DC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621261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DDF-D73D-44F3-DC81-7E0DDB46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BE735-0989-F1C6-0262-A5F63428A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850BA76B-E539-2DBE-1DC8-409861A231A4}"/>
              </a:ext>
            </a:extLst>
          </p:cNvPr>
          <p:cNvSpPr/>
          <p:nvPr userDrawn="1"/>
        </p:nvSpPr>
        <p:spPr>
          <a:xfrm>
            <a:off x="970794" y="2166593"/>
            <a:ext cx="1785106" cy="1785106"/>
          </a:xfrm>
          <a:prstGeom prst="arc">
            <a:avLst>
              <a:gd name="adj1" fmla="val 10800000"/>
              <a:gd name="adj2" fmla="val 0"/>
            </a:avLst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6D631F26-9B8B-1282-D861-BD6453454376}"/>
              </a:ext>
            </a:extLst>
          </p:cNvPr>
          <p:cNvSpPr/>
          <p:nvPr userDrawn="1"/>
        </p:nvSpPr>
        <p:spPr>
          <a:xfrm flipV="1">
            <a:off x="2758195" y="2784270"/>
            <a:ext cx="1785106" cy="1785106"/>
          </a:xfrm>
          <a:prstGeom prst="arc">
            <a:avLst>
              <a:gd name="adj1" fmla="val 10800000"/>
              <a:gd name="adj2" fmla="val 0"/>
            </a:avLst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23C3A21F-3646-2312-E197-6B675391C815}"/>
              </a:ext>
            </a:extLst>
          </p:cNvPr>
          <p:cNvSpPr/>
          <p:nvPr userDrawn="1"/>
        </p:nvSpPr>
        <p:spPr>
          <a:xfrm>
            <a:off x="4548384" y="2166593"/>
            <a:ext cx="1785106" cy="1785106"/>
          </a:xfrm>
          <a:prstGeom prst="arc">
            <a:avLst>
              <a:gd name="adj1" fmla="val 10800000"/>
              <a:gd name="adj2" fmla="val 0"/>
            </a:avLst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AAC0C716-16BC-B2E3-F1CE-6AB855173B4E}"/>
              </a:ext>
            </a:extLst>
          </p:cNvPr>
          <p:cNvSpPr/>
          <p:nvPr userDrawn="1"/>
        </p:nvSpPr>
        <p:spPr>
          <a:xfrm flipV="1">
            <a:off x="6335785" y="2784270"/>
            <a:ext cx="1785106" cy="1785106"/>
          </a:xfrm>
          <a:prstGeom prst="arc">
            <a:avLst>
              <a:gd name="adj1" fmla="val 10800000"/>
              <a:gd name="adj2" fmla="val 0"/>
            </a:avLst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CA9594B5-8ED3-21E5-56F8-0757FD461C01}"/>
              </a:ext>
            </a:extLst>
          </p:cNvPr>
          <p:cNvSpPr/>
          <p:nvPr userDrawn="1"/>
        </p:nvSpPr>
        <p:spPr>
          <a:xfrm>
            <a:off x="8114544" y="2166593"/>
            <a:ext cx="1785106" cy="1785106"/>
          </a:xfrm>
          <a:prstGeom prst="arc">
            <a:avLst>
              <a:gd name="adj1" fmla="val 10800000"/>
              <a:gd name="adj2" fmla="val 0"/>
            </a:avLst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C56C67D5-0B02-45E3-1031-40B281A4C0EA}"/>
              </a:ext>
            </a:extLst>
          </p:cNvPr>
          <p:cNvSpPr/>
          <p:nvPr userDrawn="1"/>
        </p:nvSpPr>
        <p:spPr>
          <a:xfrm flipV="1">
            <a:off x="9901945" y="2784270"/>
            <a:ext cx="1785106" cy="1785106"/>
          </a:xfrm>
          <a:prstGeom prst="arc">
            <a:avLst>
              <a:gd name="adj1" fmla="val 10800000"/>
              <a:gd name="adj2" fmla="val 0"/>
            </a:avLst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6BFFF13-A34E-5762-FC2F-AB6DC29A2D10}"/>
              </a:ext>
            </a:extLst>
          </p:cNvPr>
          <p:cNvSpPr txBox="1"/>
          <p:nvPr userDrawn="1"/>
        </p:nvSpPr>
        <p:spPr>
          <a:xfrm>
            <a:off x="1192006" y="2345178"/>
            <a:ext cx="1332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18pt Denim</a:t>
            </a:r>
            <a:b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</a:br>
            <a:r>
              <a:rPr lang="en-GB" dirty="0" err="1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Semibold</a:t>
            </a:r>
            <a:endParaRPr lang="en-GB" dirty="0">
              <a:solidFill>
                <a:schemeClr val="accent1"/>
              </a:solidFill>
              <a:latin typeface="Denim SemiBold" panose="020B0504030102020204" pitchFamily="34" charset="77"/>
              <a:cs typeface="Denim SemiBold" panose="020B0504030102020204" pitchFamily="34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2C8874A-B581-B923-492B-A0D33A3C6D54}"/>
              </a:ext>
            </a:extLst>
          </p:cNvPr>
          <p:cNvSpPr txBox="1"/>
          <p:nvPr userDrawn="1"/>
        </p:nvSpPr>
        <p:spPr>
          <a:xfrm>
            <a:off x="4774729" y="2345178"/>
            <a:ext cx="1332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18pt Denim</a:t>
            </a:r>
            <a:b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</a:br>
            <a:r>
              <a:rPr lang="en-GB" dirty="0" err="1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Semibold</a:t>
            </a:r>
            <a:endParaRPr lang="en-GB" dirty="0">
              <a:solidFill>
                <a:schemeClr val="accent1"/>
              </a:solidFill>
              <a:latin typeface="Denim SemiBold" panose="020B0504030102020204" pitchFamily="34" charset="77"/>
              <a:cs typeface="Denim SemiBold" panose="020B0504030102020204" pitchFamily="34" charset="7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10180ED-91BD-B415-4D2B-480B42BB4EBB}"/>
              </a:ext>
            </a:extLst>
          </p:cNvPr>
          <p:cNvSpPr txBox="1"/>
          <p:nvPr userDrawn="1"/>
        </p:nvSpPr>
        <p:spPr>
          <a:xfrm>
            <a:off x="2979072" y="3730723"/>
            <a:ext cx="1332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18pt Denim</a:t>
            </a:r>
            <a:b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</a:br>
            <a:r>
              <a:rPr lang="en-GB" dirty="0" err="1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Semibold</a:t>
            </a:r>
            <a:endParaRPr lang="en-GB" dirty="0">
              <a:solidFill>
                <a:schemeClr val="accent1"/>
              </a:solidFill>
              <a:latin typeface="Denim SemiBold" panose="020B0504030102020204" pitchFamily="34" charset="77"/>
              <a:cs typeface="Denim SemiBold" panose="020B0504030102020204" pitchFamily="34" charset="7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142C06-5EA0-E0C3-A3E0-A06FA0F0B466}"/>
              </a:ext>
            </a:extLst>
          </p:cNvPr>
          <p:cNvSpPr txBox="1"/>
          <p:nvPr userDrawn="1"/>
        </p:nvSpPr>
        <p:spPr>
          <a:xfrm>
            <a:off x="6562130" y="3730723"/>
            <a:ext cx="1332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18pt Denim</a:t>
            </a:r>
            <a:b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</a:br>
            <a:r>
              <a:rPr lang="en-GB" dirty="0" err="1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Semibold</a:t>
            </a:r>
            <a:endParaRPr lang="en-GB" dirty="0">
              <a:solidFill>
                <a:schemeClr val="accent1"/>
              </a:solidFill>
              <a:latin typeface="Denim SemiBold" panose="020B0504030102020204" pitchFamily="34" charset="77"/>
              <a:cs typeface="Denim SemiBold" panose="020B0504030102020204" pitchFamily="34" charset="7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3F3441-4E65-2936-995C-5CEAB78AF4A9}"/>
              </a:ext>
            </a:extLst>
          </p:cNvPr>
          <p:cNvSpPr txBox="1"/>
          <p:nvPr userDrawn="1"/>
        </p:nvSpPr>
        <p:spPr>
          <a:xfrm>
            <a:off x="8340889" y="2345178"/>
            <a:ext cx="1332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18pt Denim</a:t>
            </a:r>
            <a:b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</a:br>
            <a:r>
              <a:rPr lang="en-GB" dirty="0" err="1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Semibold</a:t>
            </a:r>
            <a:endParaRPr lang="en-GB" dirty="0">
              <a:solidFill>
                <a:schemeClr val="accent1"/>
              </a:solidFill>
              <a:latin typeface="Denim SemiBold" panose="020B0504030102020204" pitchFamily="34" charset="77"/>
              <a:cs typeface="Denim SemiBold" panose="020B0504030102020204" pitchFamily="34" charset="7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01BD1E-2D61-1837-C68B-C8A021F8F060}"/>
              </a:ext>
            </a:extLst>
          </p:cNvPr>
          <p:cNvSpPr txBox="1"/>
          <p:nvPr userDrawn="1"/>
        </p:nvSpPr>
        <p:spPr>
          <a:xfrm>
            <a:off x="10128290" y="3730723"/>
            <a:ext cx="1332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18pt Denim</a:t>
            </a:r>
            <a:b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</a:br>
            <a:r>
              <a:rPr lang="en-GB" dirty="0" err="1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Semibold</a:t>
            </a:r>
            <a:endParaRPr lang="en-GB" dirty="0">
              <a:solidFill>
                <a:schemeClr val="accent1"/>
              </a:solidFill>
              <a:latin typeface="Denim SemiBold" panose="020B0504030102020204" pitchFamily="34" charset="77"/>
              <a:cs typeface="Denim SemiBold" panose="020B0504030102020204" pitchFamily="34" charset="7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9DBD59E-FEB9-93C9-CF6A-777506FC3BA3}"/>
              </a:ext>
            </a:extLst>
          </p:cNvPr>
          <p:cNvSpPr txBox="1"/>
          <p:nvPr userDrawn="1"/>
        </p:nvSpPr>
        <p:spPr>
          <a:xfrm>
            <a:off x="970794" y="3853913"/>
            <a:ext cx="17764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Denim" panose="020B0504030102020204" pitchFamily="34" charset="77"/>
              </a:rPr>
              <a:t>Details at 14pt Denim regular – all text is editable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F64158-687E-6B2A-36AD-44736EE21AA6}"/>
              </a:ext>
            </a:extLst>
          </p:cNvPr>
          <p:cNvSpPr txBox="1"/>
          <p:nvPr userDrawn="1"/>
        </p:nvSpPr>
        <p:spPr>
          <a:xfrm>
            <a:off x="2767275" y="2176222"/>
            <a:ext cx="17764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Denim" panose="020B0504030102020204" pitchFamily="34" charset="77"/>
              </a:rPr>
              <a:t>Details at 14pt Denim regular – all text is editable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7BB9316-3339-E238-CCC9-A0383BE5412E}"/>
              </a:ext>
            </a:extLst>
          </p:cNvPr>
          <p:cNvSpPr txBox="1"/>
          <p:nvPr userDrawn="1"/>
        </p:nvSpPr>
        <p:spPr>
          <a:xfrm>
            <a:off x="4559814" y="3853913"/>
            <a:ext cx="17764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Denim" panose="020B0504030102020204" pitchFamily="34" charset="77"/>
              </a:rPr>
              <a:t>Details at 14pt Denim regular – all text is editable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8AE582-E6E8-85A2-D6FE-09910FE582CC}"/>
              </a:ext>
            </a:extLst>
          </p:cNvPr>
          <p:cNvSpPr txBox="1"/>
          <p:nvPr userDrawn="1"/>
        </p:nvSpPr>
        <p:spPr>
          <a:xfrm>
            <a:off x="6333435" y="2176222"/>
            <a:ext cx="17764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Denim" panose="020B0504030102020204" pitchFamily="34" charset="77"/>
              </a:rPr>
              <a:t>Details at 14pt Denim regular – all text is editable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B7E85A6-F140-7181-C32E-FBFE769B59F3}"/>
              </a:ext>
            </a:extLst>
          </p:cNvPr>
          <p:cNvSpPr txBox="1"/>
          <p:nvPr userDrawn="1"/>
        </p:nvSpPr>
        <p:spPr>
          <a:xfrm>
            <a:off x="8114544" y="3853913"/>
            <a:ext cx="17764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Denim" panose="020B0504030102020204" pitchFamily="34" charset="77"/>
              </a:rPr>
              <a:t>Details at 14pt Denim regular – all text is editable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1039E17-B839-3DA7-FBE8-8023C7076DBA}"/>
              </a:ext>
            </a:extLst>
          </p:cNvPr>
          <p:cNvSpPr txBox="1"/>
          <p:nvPr userDrawn="1"/>
        </p:nvSpPr>
        <p:spPr>
          <a:xfrm>
            <a:off x="9888165" y="2176222"/>
            <a:ext cx="17764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Denim" panose="020B0504030102020204" pitchFamily="34" charset="77"/>
              </a:rPr>
              <a:t>Details at 14pt Denim regular – all text is editable 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97E68CA-0F69-D96C-744F-19D96C9FF401}"/>
              </a:ext>
            </a:extLst>
          </p:cNvPr>
          <p:cNvSpPr>
            <a:spLocks noChangeAspect="1"/>
          </p:cNvSpPr>
          <p:nvPr userDrawn="1"/>
        </p:nvSpPr>
        <p:spPr>
          <a:xfrm>
            <a:off x="428976" y="3110219"/>
            <a:ext cx="11340000" cy="513665"/>
          </a:xfrm>
          <a:prstGeom prst="rect">
            <a:avLst/>
          </a:prstGeom>
          <a:solidFill>
            <a:schemeClr val="tx2"/>
          </a:solidFill>
          <a:ln w="127000" cap="rnd">
            <a:solidFill>
              <a:schemeClr val="tx2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14BE6406-221F-382C-0C1D-D96DC3636F14}"/>
              </a:ext>
            </a:extLst>
          </p:cNvPr>
          <p:cNvSpPr/>
          <p:nvPr userDrawn="1"/>
        </p:nvSpPr>
        <p:spPr>
          <a:xfrm>
            <a:off x="1641915" y="3203152"/>
            <a:ext cx="442864" cy="379597"/>
          </a:xfrm>
          <a:custGeom>
            <a:avLst/>
            <a:gdLst>
              <a:gd name="connsiteX0" fmla="*/ 221097 w 238104"/>
              <a:gd name="connsiteY0" fmla="*/ 42519 h 204089"/>
              <a:gd name="connsiteX1" fmla="*/ 17007 w 238104"/>
              <a:gd name="connsiteY1" fmla="*/ 42519 h 204089"/>
              <a:gd name="connsiteX2" fmla="*/ 17007 w 238104"/>
              <a:gd name="connsiteY2" fmla="*/ 59526 h 204089"/>
              <a:gd name="connsiteX3" fmla="*/ 221097 w 238104"/>
              <a:gd name="connsiteY3" fmla="*/ 59526 h 204089"/>
              <a:gd name="connsiteX4" fmla="*/ 221097 w 238104"/>
              <a:gd name="connsiteY4" fmla="*/ 42519 h 204089"/>
              <a:gd name="connsiteX5" fmla="*/ 221097 w 238104"/>
              <a:gd name="connsiteY5" fmla="*/ 0 h 204089"/>
              <a:gd name="connsiteX6" fmla="*/ 17007 w 238104"/>
              <a:gd name="connsiteY6" fmla="*/ 0 h 204089"/>
              <a:gd name="connsiteX7" fmla="*/ 0 w 238104"/>
              <a:gd name="connsiteY7" fmla="*/ 17007 h 204089"/>
              <a:gd name="connsiteX8" fmla="*/ 0 w 238104"/>
              <a:gd name="connsiteY8" fmla="*/ 187082 h 204089"/>
              <a:gd name="connsiteX9" fmla="*/ 17007 w 238104"/>
              <a:gd name="connsiteY9" fmla="*/ 204089 h 204089"/>
              <a:gd name="connsiteX10" fmla="*/ 221097 w 238104"/>
              <a:gd name="connsiteY10" fmla="*/ 204089 h 204089"/>
              <a:gd name="connsiteX11" fmla="*/ 238104 w 238104"/>
              <a:gd name="connsiteY11" fmla="*/ 187082 h 204089"/>
              <a:gd name="connsiteX12" fmla="*/ 238104 w 238104"/>
              <a:gd name="connsiteY12" fmla="*/ 17007 h 204089"/>
              <a:gd name="connsiteX13" fmla="*/ 221097 w 238104"/>
              <a:gd name="connsiteY13" fmla="*/ 0 h 204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8104" h="204089">
                <a:moveTo>
                  <a:pt x="221097" y="42519"/>
                </a:moveTo>
                <a:lnTo>
                  <a:pt x="17007" y="42519"/>
                </a:lnTo>
                <a:lnTo>
                  <a:pt x="17007" y="59526"/>
                </a:lnTo>
                <a:lnTo>
                  <a:pt x="221097" y="59526"/>
                </a:lnTo>
                <a:lnTo>
                  <a:pt x="221097" y="42519"/>
                </a:lnTo>
                <a:close/>
                <a:moveTo>
                  <a:pt x="221097" y="0"/>
                </a:moveTo>
                <a:lnTo>
                  <a:pt x="17007" y="0"/>
                </a:lnTo>
                <a:lnTo>
                  <a:pt x="0" y="17007"/>
                </a:lnTo>
                <a:lnTo>
                  <a:pt x="0" y="187082"/>
                </a:lnTo>
                <a:lnTo>
                  <a:pt x="17007" y="204089"/>
                </a:lnTo>
                <a:lnTo>
                  <a:pt x="221097" y="204089"/>
                </a:lnTo>
                <a:lnTo>
                  <a:pt x="238104" y="187082"/>
                </a:lnTo>
                <a:lnTo>
                  <a:pt x="238104" y="17007"/>
                </a:lnTo>
                <a:lnTo>
                  <a:pt x="221097" y="0"/>
                </a:ln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895684E1-B399-F519-09A8-6451DFACE3C6}"/>
              </a:ext>
            </a:extLst>
          </p:cNvPr>
          <p:cNvSpPr/>
          <p:nvPr userDrawn="1"/>
        </p:nvSpPr>
        <p:spPr>
          <a:xfrm>
            <a:off x="7006906" y="3203152"/>
            <a:ext cx="442864" cy="411230"/>
          </a:xfrm>
          <a:custGeom>
            <a:avLst/>
            <a:gdLst>
              <a:gd name="connsiteX0" fmla="*/ 76533 w 238104"/>
              <a:gd name="connsiteY0" fmla="*/ 76534 h 221096"/>
              <a:gd name="connsiteX1" fmla="*/ 59526 w 238104"/>
              <a:gd name="connsiteY1" fmla="*/ 76534 h 221096"/>
              <a:gd name="connsiteX2" fmla="*/ 59526 w 238104"/>
              <a:gd name="connsiteY2" fmla="*/ 127556 h 221096"/>
              <a:gd name="connsiteX3" fmla="*/ 76533 w 238104"/>
              <a:gd name="connsiteY3" fmla="*/ 127556 h 221096"/>
              <a:gd name="connsiteX4" fmla="*/ 76533 w 238104"/>
              <a:gd name="connsiteY4" fmla="*/ 76534 h 221096"/>
              <a:gd name="connsiteX5" fmla="*/ 161571 w 238104"/>
              <a:gd name="connsiteY5" fmla="*/ 76534 h 221096"/>
              <a:gd name="connsiteX6" fmla="*/ 178578 w 238104"/>
              <a:gd name="connsiteY6" fmla="*/ 76534 h 221096"/>
              <a:gd name="connsiteX7" fmla="*/ 178578 w 238104"/>
              <a:gd name="connsiteY7" fmla="*/ 127556 h 221096"/>
              <a:gd name="connsiteX8" fmla="*/ 161571 w 238104"/>
              <a:gd name="connsiteY8" fmla="*/ 127556 h 221096"/>
              <a:gd name="connsiteX9" fmla="*/ 161571 w 238104"/>
              <a:gd name="connsiteY9" fmla="*/ 76534 h 221096"/>
              <a:gd name="connsiteX10" fmla="*/ 127556 w 238104"/>
              <a:gd name="connsiteY10" fmla="*/ 76534 h 221096"/>
              <a:gd name="connsiteX11" fmla="*/ 110548 w 238104"/>
              <a:gd name="connsiteY11" fmla="*/ 76534 h 221096"/>
              <a:gd name="connsiteX12" fmla="*/ 110548 w 238104"/>
              <a:gd name="connsiteY12" fmla="*/ 127556 h 221096"/>
              <a:gd name="connsiteX13" fmla="*/ 127556 w 238104"/>
              <a:gd name="connsiteY13" fmla="*/ 127556 h 221096"/>
              <a:gd name="connsiteX14" fmla="*/ 127556 w 238104"/>
              <a:gd name="connsiteY14" fmla="*/ 76534 h 221096"/>
              <a:gd name="connsiteX15" fmla="*/ 221097 w 238104"/>
              <a:gd name="connsiteY15" fmla="*/ 0 h 221096"/>
              <a:gd name="connsiteX16" fmla="*/ 17007 w 238104"/>
              <a:gd name="connsiteY16" fmla="*/ 0 h 221096"/>
              <a:gd name="connsiteX17" fmla="*/ 0 w 238104"/>
              <a:gd name="connsiteY17" fmla="*/ 17007 h 221096"/>
              <a:gd name="connsiteX18" fmla="*/ 0 w 238104"/>
              <a:gd name="connsiteY18" fmla="*/ 221097 h 221096"/>
              <a:gd name="connsiteX19" fmla="*/ 17007 w 238104"/>
              <a:gd name="connsiteY19" fmla="*/ 221097 h 221096"/>
              <a:gd name="connsiteX20" fmla="*/ 34015 w 238104"/>
              <a:gd name="connsiteY20" fmla="*/ 204089 h 221096"/>
              <a:gd name="connsiteX21" fmla="*/ 221097 w 238104"/>
              <a:gd name="connsiteY21" fmla="*/ 204089 h 221096"/>
              <a:gd name="connsiteX22" fmla="*/ 238104 w 238104"/>
              <a:gd name="connsiteY22" fmla="*/ 187082 h 221096"/>
              <a:gd name="connsiteX23" fmla="*/ 238104 w 238104"/>
              <a:gd name="connsiteY23" fmla="*/ 17007 h 221096"/>
              <a:gd name="connsiteX24" fmla="*/ 221097 w 238104"/>
              <a:gd name="connsiteY24" fmla="*/ 0 h 22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8104" h="221096">
                <a:moveTo>
                  <a:pt x="76533" y="76534"/>
                </a:moveTo>
                <a:lnTo>
                  <a:pt x="59526" y="76534"/>
                </a:lnTo>
                <a:lnTo>
                  <a:pt x="59526" y="127556"/>
                </a:lnTo>
                <a:lnTo>
                  <a:pt x="76533" y="127556"/>
                </a:lnTo>
                <a:lnTo>
                  <a:pt x="76533" y="76534"/>
                </a:lnTo>
                <a:close/>
                <a:moveTo>
                  <a:pt x="161571" y="76534"/>
                </a:moveTo>
                <a:lnTo>
                  <a:pt x="178578" y="76534"/>
                </a:lnTo>
                <a:lnTo>
                  <a:pt x="178578" y="127556"/>
                </a:lnTo>
                <a:lnTo>
                  <a:pt x="161571" y="127556"/>
                </a:lnTo>
                <a:lnTo>
                  <a:pt x="161571" y="76534"/>
                </a:lnTo>
                <a:close/>
                <a:moveTo>
                  <a:pt x="127556" y="76534"/>
                </a:moveTo>
                <a:lnTo>
                  <a:pt x="110548" y="76534"/>
                </a:lnTo>
                <a:lnTo>
                  <a:pt x="110548" y="127556"/>
                </a:lnTo>
                <a:lnTo>
                  <a:pt x="127556" y="127556"/>
                </a:lnTo>
                <a:lnTo>
                  <a:pt x="127556" y="76534"/>
                </a:lnTo>
                <a:close/>
                <a:moveTo>
                  <a:pt x="221097" y="0"/>
                </a:moveTo>
                <a:lnTo>
                  <a:pt x="17007" y="0"/>
                </a:lnTo>
                <a:lnTo>
                  <a:pt x="0" y="17007"/>
                </a:lnTo>
                <a:lnTo>
                  <a:pt x="0" y="221097"/>
                </a:lnTo>
                <a:lnTo>
                  <a:pt x="17007" y="221097"/>
                </a:lnTo>
                <a:lnTo>
                  <a:pt x="34015" y="204089"/>
                </a:lnTo>
                <a:lnTo>
                  <a:pt x="221097" y="204089"/>
                </a:lnTo>
                <a:lnTo>
                  <a:pt x="238104" y="187082"/>
                </a:lnTo>
                <a:lnTo>
                  <a:pt x="238104" y="17007"/>
                </a:lnTo>
                <a:lnTo>
                  <a:pt x="221097" y="0"/>
                </a:ln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45361E14-B703-D8A6-991B-A82229F1E688}"/>
              </a:ext>
            </a:extLst>
          </p:cNvPr>
          <p:cNvSpPr/>
          <p:nvPr userDrawn="1"/>
        </p:nvSpPr>
        <p:spPr>
          <a:xfrm>
            <a:off x="8785665" y="3200987"/>
            <a:ext cx="442864" cy="379597"/>
          </a:xfrm>
          <a:custGeom>
            <a:avLst/>
            <a:gdLst>
              <a:gd name="connsiteX0" fmla="*/ 59526 w 238104"/>
              <a:gd name="connsiteY0" fmla="*/ 68030 h 204089"/>
              <a:gd name="connsiteX1" fmla="*/ 76533 w 238104"/>
              <a:gd name="connsiteY1" fmla="*/ 68030 h 204089"/>
              <a:gd name="connsiteX2" fmla="*/ 76533 w 238104"/>
              <a:gd name="connsiteY2" fmla="*/ 85037 h 204089"/>
              <a:gd name="connsiteX3" fmla="*/ 93541 w 238104"/>
              <a:gd name="connsiteY3" fmla="*/ 85037 h 204089"/>
              <a:gd name="connsiteX4" fmla="*/ 93541 w 238104"/>
              <a:gd name="connsiteY4" fmla="*/ 102045 h 204089"/>
              <a:gd name="connsiteX5" fmla="*/ 76533 w 238104"/>
              <a:gd name="connsiteY5" fmla="*/ 102045 h 204089"/>
              <a:gd name="connsiteX6" fmla="*/ 76533 w 238104"/>
              <a:gd name="connsiteY6" fmla="*/ 119052 h 204089"/>
              <a:gd name="connsiteX7" fmla="*/ 59526 w 238104"/>
              <a:gd name="connsiteY7" fmla="*/ 119052 h 204089"/>
              <a:gd name="connsiteX8" fmla="*/ 59526 w 238104"/>
              <a:gd name="connsiteY8" fmla="*/ 102045 h 204089"/>
              <a:gd name="connsiteX9" fmla="*/ 42519 w 238104"/>
              <a:gd name="connsiteY9" fmla="*/ 102045 h 204089"/>
              <a:gd name="connsiteX10" fmla="*/ 42519 w 238104"/>
              <a:gd name="connsiteY10" fmla="*/ 85037 h 204089"/>
              <a:gd name="connsiteX11" fmla="*/ 59526 w 238104"/>
              <a:gd name="connsiteY11" fmla="*/ 85037 h 204089"/>
              <a:gd name="connsiteX12" fmla="*/ 59526 w 238104"/>
              <a:gd name="connsiteY12" fmla="*/ 68030 h 204089"/>
              <a:gd name="connsiteX13" fmla="*/ 170074 w 238104"/>
              <a:gd name="connsiteY13" fmla="*/ 119052 h 204089"/>
              <a:gd name="connsiteX14" fmla="*/ 195586 w 238104"/>
              <a:gd name="connsiteY14" fmla="*/ 93541 h 204089"/>
              <a:gd name="connsiteX15" fmla="*/ 170074 w 238104"/>
              <a:gd name="connsiteY15" fmla="*/ 68030 h 204089"/>
              <a:gd name="connsiteX16" fmla="*/ 144563 w 238104"/>
              <a:gd name="connsiteY16" fmla="*/ 93541 h 204089"/>
              <a:gd name="connsiteX17" fmla="*/ 170074 w 238104"/>
              <a:gd name="connsiteY17" fmla="*/ 119052 h 204089"/>
              <a:gd name="connsiteX18" fmla="*/ 221097 w 238104"/>
              <a:gd name="connsiteY18" fmla="*/ 0 h 204089"/>
              <a:gd name="connsiteX19" fmla="*/ 17007 w 238104"/>
              <a:gd name="connsiteY19" fmla="*/ 0 h 204089"/>
              <a:gd name="connsiteX20" fmla="*/ 0 w 238104"/>
              <a:gd name="connsiteY20" fmla="*/ 17007 h 204089"/>
              <a:gd name="connsiteX21" fmla="*/ 0 w 238104"/>
              <a:gd name="connsiteY21" fmla="*/ 187082 h 204089"/>
              <a:gd name="connsiteX22" fmla="*/ 17007 w 238104"/>
              <a:gd name="connsiteY22" fmla="*/ 204089 h 204089"/>
              <a:gd name="connsiteX23" fmla="*/ 68030 w 238104"/>
              <a:gd name="connsiteY23" fmla="*/ 204089 h 204089"/>
              <a:gd name="connsiteX24" fmla="*/ 102045 w 238104"/>
              <a:gd name="connsiteY24" fmla="*/ 170074 h 204089"/>
              <a:gd name="connsiteX25" fmla="*/ 136060 w 238104"/>
              <a:gd name="connsiteY25" fmla="*/ 170074 h 204089"/>
              <a:gd name="connsiteX26" fmla="*/ 170074 w 238104"/>
              <a:gd name="connsiteY26" fmla="*/ 204089 h 204089"/>
              <a:gd name="connsiteX27" fmla="*/ 221097 w 238104"/>
              <a:gd name="connsiteY27" fmla="*/ 204089 h 204089"/>
              <a:gd name="connsiteX28" fmla="*/ 238104 w 238104"/>
              <a:gd name="connsiteY28" fmla="*/ 187082 h 204089"/>
              <a:gd name="connsiteX29" fmla="*/ 238104 w 238104"/>
              <a:gd name="connsiteY29" fmla="*/ 17007 h 204089"/>
              <a:gd name="connsiteX30" fmla="*/ 221097 w 238104"/>
              <a:gd name="connsiteY30" fmla="*/ 0 h 204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38104" h="204089">
                <a:moveTo>
                  <a:pt x="59526" y="68030"/>
                </a:moveTo>
                <a:lnTo>
                  <a:pt x="76533" y="68030"/>
                </a:lnTo>
                <a:lnTo>
                  <a:pt x="76533" y="85037"/>
                </a:lnTo>
                <a:lnTo>
                  <a:pt x="93541" y="85037"/>
                </a:lnTo>
                <a:lnTo>
                  <a:pt x="93541" y="102045"/>
                </a:lnTo>
                <a:lnTo>
                  <a:pt x="76533" y="102045"/>
                </a:lnTo>
                <a:lnTo>
                  <a:pt x="76533" y="119052"/>
                </a:lnTo>
                <a:lnTo>
                  <a:pt x="59526" y="119052"/>
                </a:lnTo>
                <a:lnTo>
                  <a:pt x="59526" y="102045"/>
                </a:lnTo>
                <a:lnTo>
                  <a:pt x="42519" y="102045"/>
                </a:lnTo>
                <a:lnTo>
                  <a:pt x="42519" y="85037"/>
                </a:lnTo>
                <a:lnTo>
                  <a:pt x="59526" y="85037"/>
                </a:lnTo>
                <a:lnTo>
                  <a:pt x="59526" y="68030"/>
                </a:lnTo>
                <a:close/>
                <a:moveTo>
                  <a:pt x="170074" y="119052"/>
                </a:moveTo>
                <a:cubicBezTo>
                  <a:pt x="184148" y="119052"/>
                  <a:pt x="195586" y="107615"/>
                  <a:pt x="195586" y="93541"/>
                </a:cubicBezTo>
                <a:cubicBezTo>
                  <a:pt x="195586" y="79467"/>
                  <a:pt x="184148" y="68030"/>
                  <a:pt x="170074" y="68030"/>
                </a:cubicBezTo>
                <a:cubicBezTo>
                  <a:pt x="156001" y="68030"/>
                  <a:pt x="144563" y="79467"/>
                  <a:pt x="144563" y="93541"/>
                </a:cubicBezTo>
                <a:cubicBezTo>
                  <a:pt x="144563" y="107615"/>
                  <a:pt x="156001" y="119052"/>
                  <a:pt x="170074" y="119052"/>
                </a:cubicBezTo>
                <a:close/>
                <a:moveTo>
                  <a:pt x="221097" y="0"/>
                </a:moveTo>
                <a:lnTo>
                  <a:pt x="17007" y="0"/>
                </a:lnTo>
                <a:lnTo>
                  <a:pt x="0" y="17007"/>
                </a:lnTo>
                <a:lnTo>
                  <a:pt x="0" y="187082"/>
                </a:lnTo>
                <a:lnTo>
                  <a:pt x="17007" y="204089"/>
                </a:lnTo>
                <a:lnTo>
                  <a:pt x="68030" y="204089"/>
                </a:lnTo>
                <a:lnTo>
                  <a:pt x="102045" y="170074"/>
                </a:lnTo>
                <a:lnTo>
                  <a:pt x="136060" y="170074"/>
                </a:lnTo>
                <a:lnTo>
                  <a:pt x="170074" y="204089"/>
                </a:lnTo>
                <a:lnTo>
                  <a:pt x="221097" y="204089"/>
                </a:lnTo>
                <a:lnTo>
                  <a:pt x="238104" y="187082"/>
                </a:lnTo>
                <a:lnTo>
                  <a:pt x="238104" y="17007"/>
                </a:lnTo>
                <a:lnTo>
                  <a:pt x="221097" y="0"/>
                </a:ln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5FA03F93-3583-51F2-02B9-3D666D38C02B}"/>
              </a:ext>
            </a:extLst>
          </p:cNvPr>
          <p:cNvSpPr/>
          <p:nvPr userDrawn="1"/>
        </p:nvSpPr>
        <p:spPr>
          <a:xfrm>
            <a:off x="10604700" y="3171520"/>
            <a:ext cx="379597" cy="442864"/>
          </a:xfrm>
          <a:custGeom>
            <a:avLst/>
            <a:gdLst>
              <a:gd name="connsiteX0" fmla="*/ 204089 w 204089"/>
              <a:gd name="connsiteY0" fmla="*/ 102045 h 238104"/>
              <a:gd name="connsiteX1" fmla="*/ 102045 w 204089"/>
              <a:gd name="connsiteY1" fmla="*/ 0 h 238104"/>
              <a:gd name="connsiteX2" fmla="*/ 0 w 204089"/>
              <a:gd name="connsiteY2" fmla="*/ 102045 h 238104"/>
              <a:gd name="connsiteX3" fmla="*/ 0 w 204089"/>
              <a:gd name="connsiteY3" fmla="*/ 221097 h 238104"/>
              <a:gd name="connsiteX4" fmla="*/ 17007 w 204089"/>
              <a:gd name="connsiteY4" fmla="*/ 238104 h 238104"/>
              <a:gd name="connsiteX5" fmla="*/ 76533 w 204089"/>
              <a:gd name="connsiteY5" fmla="*/ 238104 h 238104"/>
              <a:gd name="connsiteX6" fmla="*/ 76533 w 204089"/>
              <a:gd name="connsiteY6" fmla="*/ 153067 h 238104"/>
              <a:gd name="connsiteX7" fmla="*/ 127556 w 204089"/>
              <a:gd name="connsiteY7" fmla="*/ 153067 h 238104"/>
              <a:gd name="connsiteX8" fmla="*/ 127556 w 204089"/>
              <a:gd name="connsiteY8" fmla="*/ 238104 h 238104"/>
              <a:gd name="connsiteX9" fmla="*/ 187082 w 204089"/>
              <a:gd name="connsiteY9" fmla="*/ 238104 h 238104"/>
              <a:gd name="connsiteX10" fmla="*/ 204089 w 204089"/>
              <a:gd name="connsiteY10" fmla="*/ 221097 h 238104"/>
              <a:gd name="connsiteX11" fmla="*/ 204089 w 204089"/>
              <a:gd name="connsiteY11" fmla="*/ 102045 h 238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4089" h="238104">
                <a:moveTo>
                  <a:pt x="204089" y="102045"/>
                </a:moveTo>
                <a:lnTo>
                  <a:pt x="102045" y="0"/>
                </a:lnTo>
                <a:lnTo>
                  <a:pt x="0" y="102045"/>
                </a:lnTo>
                <a:lnTo>
                  <a:pt x="0" y="221097"/>
                </a:lnTo>
                <a:lnTo>
                  <a:pt x="17007" y="238104"/>
                </a:lnTo>
                <a:lnTo>
                  <a:pt x="76533" y="238104"/>
                </a:lnTo>
                <a:lnTo>
                  <a:pt x="76533" y="153067"/>
                </a:lnTo>
                <a:lnTo>
                  <a:pt x="127556" y="153067"/>
                </a:lnTo>
                <a:lnTo>
                  <a:pt x="127556" y="238104"/>
                </a:lnTo>
                <a:lnTo>
                  <a:pt x="187082" y="238104"/>
                </a:lnTo>
                <a:lnTo>
                  <a:pt x="204089" y="221097"/>
                </a:lnTo>
                <a:lnTo>
                  <a:pt x="204089" y="102045"/>
                </a:ln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3B5386C7-A932-C871-FA12-AC8E7990B827}"/>
              </a:ext>
            </a:extLst>
          </p:cNvPr>
          <p:cNvSpPr/>
          <p:nvPr userDrawn="1"/>
        </p:nvSpPr>
        <p:spPr>
          <a:xfrm>
            <a:off x="3445588" y="3185235"/>
            <a:ext cx="410320" cy="409565"/>
          </a:xfrm>
          <a:custGeom>
            <a:avLst/>
            <a:gdLst>
              <a:gd name="connsiteX0" fmla="*/ 217550 w 410320"/>
              <a:gd name="connsiteY0" fmla="*/ 217305 h 409565"/>
              <a:gd name="connsiteX1" fmla="*/ 250494 w 410320"/>
              <a:gd name="connsiteY1" fmla="*/ 251015 h 409565"/>
              <a:gd name="connsiteX2" fmla="*/ 217550 w 410320"/>
              <a:gd name="connsiteY2" fmla="*/ 285867 h 409565"/>
              <a:gd name="connsiteX3" fmla="*/ 195416 w 410320"/>
              <a:gd name="connsiteY3" fmla="*/ 122829 h 409565"/>
              <a:gd name="connsiteX4" fmla="*/ 195416 w 410320"/>
              <a:gd name="connsiteY4" fmla="*/ 184776 h 409565"/>
              <a:gd name="connsiteX5" fmla="*/ 163616 w 410320"/>
              <a:gd name="connsiteY5" fmla="*/ 153074 h 409565"/>
              <a:gd name="connsiteX6" fmla="*/ 195416 w 410320"/>
              <a:gd name="connsiteY6" fmla="*/ 122829 h 409565"/>
              <a:gd name="connsiteX7" fmla="*/ 195375 w 410320"/>
              <a:gd name="connsiteY7" fmla="*/ 78801 h 409565"/>
              <a:gd name="connsiteX8" fmla="*/ 195375 w 410320"/>
              <a:gd name="connsiteY8" fmla="*/ 101288 h 409565"/>
              <a:gd name="connsiteX9" fmla="*/ 137931 w 410320"/>
              <a:gd name="connsiteY9" fmla="*/ 154295 h 409565"/>
              <a:gd name="connsiteX10" fmla="*/ 195375 w 410320"/>
              <a:gd name="connsiteY10" fmla="*/ 210452 h 409565"/>
              <a:gd name="connsiteX11" fmla="*/ 195375 w 410320"/>
              <a:gd name="connsiteY11" fmla="*/ 285907 h 409565"/>
              <a:gd name="connsiteX12" fmla="*/ 159512 w 410320"/>
              <a:gd name="connsiteY12" fmla="*/ 246723 h 409565"/>
              <a:gd name="connsiteX13" fmla="*/ 134143 w 410320"/>
              <a:gd name="connsiteY13" fmla="*/ 246723 h 409565"/>
              <a:gd name="connsiteX14" fmla="*/ 195375 w 410320"/>
              <a:gd name="connsiteY14" fmla="*/ 307488 h 409565"/>
              <a:gd name="connsiteX15" fmla="*/ 195375 w 410320"/>
              <a:gd name="connsiteY15" fmla="*/ 330801 h 409565"/>
              <a:gd name="connsiteX16" fmla="*/ 195375 w 410320"/>
              <a:gd name="connsiteY16" fmla="*/ 330841 h 409565"/>
              <a:gd name="connsiteX17" fmla="*/ 217549 w 410320"/>
              <a:gd name="connsiteY17" fmla="*/ 330841 h 409565"/>
              <a:gd name="connsiteX18" fmla="*/ 217549 w 410320"/>
              <a:gd name="connsiteY18" fmla="*/ 307527 h 409565"/>
              <a:gd name="connsiteX19" fmla="*/ 276177 w 410320"/>
              <a:gd name="connsiteY19" fmla="*/ 250188 h 409565"/>
              <a:gd name="connsiteX20" fmla="*/ 217549 w 410320"/>
              <a:gd name="connsiteY20" fmla="*/ 191431 h 409565"/>
              <a:gd name="connsiteX21" fmla="*/ 217549 w 410320"/>
              <a:gd name="connsiteY21" fmla="*/ 123459 h 409565"/>
              <a:gd name="connsiteX22" fmla="*/ 246429 w 410320"/>
              <a:gd name="connsiteY22" fmla="*/ 156303 h 409565"/>
              <a:gd name="connsiteX23" fmla="*/ 271798 w 410320"/>
              <a:gd name="connsiteY23" fmla="*/ 156303 h 409565"/>
              <a:gd name="connsiteX24" fmla="*/ 217549 w 410320"/>
              <a:gd name="connsiteY24" fmla="*/ 101563 h 409565"/>
              <a:gd name="connsiteX25" fmla="*/ 217549 w 410320"/>
              <a:gd name="connsiteY25" fmla="*/ 78801 h 409565"/>
              <a:gd name="connsiteX26" fmla="*/ 94689 w 410320"/>
              <a:gd name="connsiteY26" fmla="*/ 0 h 409565"/>
              <a:gd name="connsiteX27" fmla="*/ 315631 w 410320"/>
              <a:gd name="connsiteY27" fmla="*/ 0 h 409565"/>
              <a:gd name="connsiteX28" fmla="*/ 410320 w 410320"/>
              <a:gd name="connsiteY28" fmla="*/ 94515 h 409565"/>
              <a:gd name="connsiteX29" fmla="*/ 410320 w 410320"/>
              <a:gd name="connsiteY29" fmla="*/ 315050 h 409565"/>
              <a:gd name="connsiteX30" fmla="*/ 315631 w 410320"/>
              <a:gd name="connsiteY30" fmla="*/ 409565 h 409565"/>
              <a:gd name="connsiteX31" fmla="*/ 94689 w 410320"/>
              <a:gd name="connsiteY31" fmla="*/ 409565 h 409565"/>
              <a:gd name="connsiteX32" fmla="*/ 0 w 410320"/>
              <a:gd name="connsiteY32" fmla="*/ 315050 h 409565"/>
              <a:gd name="connsiteX33" fmla="*/ 0 w 410320"/>
              <a:gd name="connsiteY33" fmla="*/ 94515 h 40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10320" h="409565">
                <a:moveTo>
                  <a:pt x="217550" y="217305"/>
                </a:moveTo>
                <a:cubicBezTo>
                  <a:pt x="236211" y="223921"/>
                  <a:pt x="250494" y="232585"/>
                  <a:pt x="250494" y="251015"/>
                </a:cubicBezTo>
                <a:cubicBezTo>
                  <a:pt x="250494" y="273777"/>
                  <a:pt x="232424" y="284410"/>
                  <a:pt x="217550" y="285867"/>
                </a:cubicBezTo>
                <a:close/>
                <a:moveTo>
                  <a:pt x="195416" y="122829"/>
                </a:moveTo>
                <a:lnTo>
                  <a:pt x="195416" y="184776"/>
                </a:lnTo>
                <a:cubicBezTo>
                  <a:pt x="177307" y="178711"/>
                  <a:pt x="163616" y="170914"/>
                  <a:pt x="163616" y="153074"/>
                </a:cubicBezTo>
                <a:cubicBezTo>
                  <a:pt x="163616" y="133777"/>
                  <a:pt x="179674" y="122829"/>
                  <a:pt x="195416" y="122829"/>
                </a:cubicBezTo>
                <a:close/>
                <a:moveTo>
                  <a:pt x="195375" y="78801"/>
                </a:moveTo>
                <a:lnTo>
                  <a:pt x="195375" y="101288"/>
                </a:lnTo>
                <a:cubicBezTo>
                  <a:pt x="165035" y="101288"/>
                  <a:pt x="137931" y="122042"/>
                  <a:pt x="137931" y="154295"/>
                </a:cubicBezTo>
                <a:cubicBezTo>
                  <a:pt x="137931" y="190565"/>
                  <a:pt x="166811" y="201513"/>
                  <a:pt x="195375" y="210452"/>
                </a:cubicBezTo>
                <a:lnTo>
                  <a:pt x="195375" y="285907"/>
                </a:lnTo>
                <a:cubicBezTo>
                  <a:pt x="175846" y="284174"/>
                  <a:pt x="161248" y="269761"/>
                  <a:pt x="159512" y="246723"/>
                </a:cubicBezTo>
                <a:lnTo>
                  <a:pt x="134143" y="246723"/>
                </a:lnTo>
                <a:cubicBezTo>
                  <a:pt x="136155" y="282717"/>
                  <a:pt x="161563" y="306031"/>
                  <a:pt x="195375" y="307488"/>
                </a:cubicBezTo>
                <a:lnTo>
                  <a:pt x="195375" y="330801"/>
                </a:lnTo>
                <a:lnTo>
                  <a:pt x="195375" y="330841"/>
                </a:lnTo>
                <a:lnTo>
                  <a:pt x="217549" y="330841"/>
                </a:lnTo>
                <a:lnTo>
                  <a:pt x="217549" y="307527"/>
                </a:lnTo>
                <a:cubicBezTo>
                  <a:pt x="247612" y="305794"/>
                  <a:pt x="276177" y="285040"/>
                  <a:pt x="276177" y="250188"/>
                </a:cubicBezTo>
                <a:cubicBezTo>
                  <a:pt x="276177" y="211319"/>
                  <a:pt x="246429" y="200056"/>
                  <a:pt x="217549" y="191431"/>
                </a:cubicBezTo>
                <a:lnTo>
                  <a:pt x="217549" y="123459"/>
                </a:lnTo>
                <a:cubicBezTo>
                  <a:pt x="233882" y="125783"/>
                  <a:pt x="243509" y="136416"/>
                  <a:pt x="246429" y="156303"/>
                </a:cubicBezTo>
                <a:lnTo>
                  <a:pt x="271798" y="156303"/>
                </a:lnTo>
                <a:cubicBezTo>
                  <a:pt x="268010" y="121451"/>
                  <a:pt x="246113" y="103887"/>
                  <a:pt x="217549" y="101563"/>
                </a:cubicBezTo>
                <a:lnTo>
                  <a:pt x="217549" y="78801"/>
                </a:lnTo>
                <a:close/>
                <a:moveTo>
                  <a:pt x="94689" y="0"/>
                </a:moveTo>
                <a:lnTo>
                  <a:pt x="315631" y="0"/>
                </a:lnTo>
                <a:lnTo>
                  <a:pt x="410320" y="94515"/>
                </a:lnTo>
                <a:lnTo>
                  <a:pt x="410320" y="315050"/>
                </a:lnTo>
                <a:lnTo>
                  <a:pt x="315631" y="409565"/>
                </a:lnTo>
                <a:lnTo>
                  <a:pt x="94689" y="409565"/>
                </a:lnTo>
                <a:lnTo>
                  <a:pt x="0" y="315050"/>
                </a:lnTo>
                <a:lnTo>
                  <a:pt x="0" y="94515"/>
                </a:ln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9F783D99-9F25-1736-51FE-34BFC5A92A11}"/>
              </a:ext>
            </a:extLst>
          </p:cNvPr>
          <p:cNvSpPr/>
          <p:nvPr userDrawn="1"/>
        </p:nvSpPr>
        <p:spPr>
          <a:xfrm>
            <a:off x="5235322" y="3185235"/>
            <a:ext cx="411230" cy="411230"/>
          </a:xfrm>
          <a:custGeom>
            <a:avLst/>
            <a:gdLst>
              <a:gd name="connsiteX0" fmla="*/ 102045 w 221096"/>
              <a:gd name="connsiteY0" fmla="*/ 34015 h 221096"/>
              <a:gd name="connsiteX1" fmla="*/ 102045 w 221096"/>
              <a:gd name="connsiteY1" fmla="*/ 114077 h 221096"/>
              <a:gd name="connsiteX2" fmla="*/ 104553 w 221096"/>
              <a:gd name="connsiteY2" fmla="*/ 116586 h 221096"/>
              <a:gd name="connsiteX3" fmla="*/ 147072 w 221096"/>
              <a:gd name="connsiteY3" fmla="*/ 159105 h 221096"/>
              <a:gd name="connsiteX4" fmla="*/ 159105 w 221096"/>
              <a:gd name="connsiteY4" fmla="*/ 147072 h 221096"/>
              <a:gd name="connsiteX5" fmla="*/ 119094 w 221096"/>
              <a:gd name="connsiteY5" fmla="*/ 107062 h 221096"/>
              <a:gd name="connsiteX6" fmla="*/ 119094 w 221096"/>
              <a:gd name="connsiteY6" fmla="*/ 34057 h 221096"/>
              <a:gd name="connsiteX7" fmla="*/ 102087 w 221096"/>
              <a:gd name="connsiteY7" fmla="*/ 34057 h 221096"/>
              <a:gd name="connsiteX8" fmla="*/ 170074 w 221096"/>
              <a:gd name="connsiteY8" fmla="*/ 0 h 221096"/>
              <a:gd name="connsiteX9" fmla="*/ 51022 w 221096"/>
              <a:gd name="connsiteY9" fmla="*/ 0 h 221096"/>
              <a:gd name="connsiteX10" fmla="*/ 0 w 221096"/>
              <a:gd name="connsiteY10" fmla="*/ 51022 h 221096"/>
              <a:gd name="connsiteX11" fmla="*/ 0 w 221096"/>
              <a:gd name="connsiteY11" fmla="*/ 170074 h 221096"/>
              <a:gd name="connsiteX12" fmla="*/ 51022 w 221096"/>
              <a:gd name="connsiteY12" fmla="*/ 221097 h 221096"/>
              <a:gd name="connsiteX13" fmla="*/ 170074 w 221096"/>
              <a:gd name="connsiteY13" fmla="*/ 221097 h 221096"/>
              <a:gd name="connsiteX14" fmla="*/ 221097 w 221096"/>
              <a:gd name="connsiteY14" fmla="*/ 170074 h 221096"/>
              <a:gd name="connsiteX15" fmla="*/ 221097 w 221096"/>
              <a:gd name="connsiteY15" fmla="*/ 51022 h 221096"/>
              <a:gd name="connsiteX16" fmla="*/ 170074 w 221096"/>
              <a:gd name="connsiteY16" fmla="*/ 0 h 22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1096" h="221096">
                <a:moveTo>
                  <a:pt x="102045" y="34015"/>
                </a:moveTo>
                <a:lnTo>
                  <a:pt x="102045" y="114077"/>
                </a:lnTo>
                <a:lnTo>
                  <a:pt x="104553" y="116586"/>
                </a:lnTo>
                <a:lnTo>
                  <a:pt x="147072" y="159105"/>
                </a:lnTo>
                <a:lnTo>
                  <a:pt x="159105" y="147072"/>
                </a:lnTo>
                <a:lnTo>
                  <a:pt x="119094" y="107062"/>
                </a:lnTo>
                <a:lnTo>
                  <a:pt x="119094" y="34057"/>
                </a:lnTo>
                <a:lnTo>
                  <a:pt x="102087" y="34057"/>
                </a:lnTo>
                <a:close/>
                <a:moveTo>
                  <a:pt x="170074" y="0"/>
                </a:moveTo>
                <a:lnTo>
                  <a:pt x="51022" y="0"/>
                </a:lnTo>
                <a:lnTo>
                  <a:pt x="0" y="51022"/>
                </a:lnTo>
                <a:lnTo>
                  <a:pt x="0" y="170074"/>
                </a:lnTo>
                <a:lnTo>
                  <a:pt x="51022" y="221097"/>
                </a:lnTo>
                <a:lnTo>
                  <a:pt x="170074" y="221097"/>
                </a:lnTo>
                <a:lnTo>
                  <a:pt x="221097" y="170074"/>
                </a:lnTo>
                <a:lnTo>
                  <a:pt x="221097" y="51022"/>
                </a:lnTo>
                <a:lnTo>
                  <a:pt x="170074" y="0"/>
                </a:ln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154415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DDF-D73D-44F3-DC81-7E0DDB46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BE735-0989-F1C6-0262-A5F63428A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253B9D29-AE3A-2A9D-A43C-EA992DB66DE5}"/>
              </a:ext>
            </a:extLst>
          </p:cNvPr>
          <p:cNvSpPr/>
          <p:nvPr userDrawn="1"/>
        </p:nvSpPr>
        <p:spPr>
          <a:xfrm>
            <a:off x="970794" y="2166593"/>
            <a:ext cx="1785106" cy="1785106"/>
          </a:xfrm>
          <a:prstGeom prst="arc">
            <a:avLst>
              <a:gd name="adj1" fmla="val 10800000"/>
              <a:gd name="adj2" fmla="val 0"/>
            </a:avLst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04D1E3D7-EC52-8EE8-C447-0A437A4D2689}"/>
              </a:ext>
            </a:extLst>
          </p:cNvPr>
          <p:cNvSpPr/>
          <p:nvPr userDrawn="1"/>
        </p:nvSpPr>
        <p:spPr>
          <a:xfrm flipV="1">
            <a:off x="2758195" y="2784270"/>
            <a:ext cx="1785106" cy="1785106"/>
          </a:xfrm>
          <a:prstGeom prst="arc">
            <a:avLst>
              <a:gd name="adj1" fmla="val 10800000"/>
              <a:gd name="adj2" fmla="val 0"/>
            </a:avLst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A2626B73-BA7B-9F8A-0998-C1F5EFFD6D89}"/>
              </a:ext>
            </a:extLst>
          </p:cNvPr>
          <p:cNvSpPr/>
          <p:nvPr userDrawn="1"/>
        </p:nvSpPr>
        <p:spPr>
          <a:xfrm>
            <a:off x="4548384" y="2166593"/>
            <a:ext cx="1785106" cy="1785106"/>
          </a:xfrm>
          <a:prstGeom prst="arc">
            <a:avLst>
              <a:gd name="adj1" fmla="val 10800000"/>
              <a:gd name="adj2" fmla="val 0"/>
            </a:avLst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7A31A337-A372-6371-68DD-F9E946AAFB85}"/>
              </a:ext>
            </a:extLst>
          </p:cNvPr>
          <p:cNvSpPr/>
          <p:nvPr userDrawn="1"/>
        </p:nvSpPr>
        <p:spPr>
          <a:xfrm flipV="1">
            <a:off x="6335785" y="2784270"/>
            <a:ext cx="1785106" cy="1785106"/>
          </a:xfrm>
          <a:prstGeom prst="arc">
            <a:avLst>
              <a:gd name="adj1" fmla="val 10800000"/>
              <a:gd name="adj2" fmla="val 0"/>
            </a:avLst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1F3C18FF-B0C7-CCB4-F03D-86D8BF09E2E3}"/>
              </a:ext>
            </a:extLst>
          </p:cNvPr>
          <p:cNvSpPr/>
          <p:nvPr userDrawn="1"/>
        </p:nvSpPr>
        <p:spPr>
          <a:xfrm>
            <a:off x="8114544" y="2166593"/>
            <a:ext cx="1785106" cy="1785106"/>
          </a:xfrm>
          <a:prstGeom prst="arc">
            <a:avLst>
              <a:gd name="adj1" fmla="val 10800000"/>
              <a:gd name="adj2" fmla="val 0"/>
            </a:avLst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A7ADB1FF-DD7D-90B5-C307-B83FAC07216D}"/>
              </a:ext>
            </a:extLst>
          </p:cNvPr>
          <p:cNvSpPr/>
          <p:nvPr userDrawn="1"/>
        </p:nvSpPr>
        <p:spPr>
          <a:xfrm flipV="1">
            <a:off x="9901945" y="2784270"/>
            <a:ext cx="1785106" cy="1785106"/>
          </a:xfrm>
          <a:prstGeom prst="arc">
            <a:avLst>
              <a:gd name="adj1" fmla="val 10800000"/>
              <a:gd name="adj2" fmla="val 0"/>
            </a:avLst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A415DD-695C-8DE3-EB88-4A5A39452A60}"/>
              </a:ext>
            </a:extLst>
          </p:cNvPr>
          <p:cNvSpPr txBox="1"/>
          <p:nvPr userDrawn="1"/>
        </p:nvSpPr>
        <p:spPr>
          <a:xfrm>
            <a:off x="970794" y="3853913"/>
            <a:ext cx="17764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Denim" panose="020B0504030102020204" pitchFamily="34" charset="77"/>
              </a:rPr>
              <a:t>Details at 14pt Denim regular – all text is editable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D3E89E-0192-6764-88DD-27426AE8ABC2}"/>
              </a:ext>
            </a:extLst>
          </p:cNvPr>
          <p:cNvSpPr txBox="1"/>
          <p:nvPr userDrawn="1"/>
        </p:nvSpPr>
        <p:spPr>
          <a:xfrm>
            <a:off x="2767275" y="2176222"/>
            <a:ext cx="17764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Denim" panose="020B0504030102020204" pitchFamily="34" charset="77"/>
              </a:rPr>
              <a:t>Details at 14pt Denim regular – all text is editable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10432B-44F0-4C59-365E-430FC099E489}"/>
              </a:ext>
            </a:extLst>
          </p:cNvPr>
          <p:cNvSpPr txBox="1"/>
          <p:nvPr userDrawn="1"/>
        </p:nvSpPr>
        <p:spPr>
          <a:xfrm>
            <a:off x="4559814" y="3853913"/>
            <a:ext cx="17764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Denim" panose="020B0504030102020204" pitchFamily="34" charset="77"/>
              </a:rPr>
              <a:t>Details at 14pt Denim regular – all text is editable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A9560B-ADB0-463E-F247-20AC76532132}"/>
              </a:ext>
            </a:extLst>
          </p:cNvPr>
          <p:cNvSpPr txBox="1"/>
          <p:nvPr userDrawn="1"/>
        </p:nvSpPr>
        <p:spPr>
          <a:xfrm>
            <a:off x="6333435" y="2176222"/>
            <a:ext cx="17764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Denim" panose="020B0504030102020204" pitchFamily="34" charset="77"/>
              </a:rPr>
              <a:t>Details at 14pt Denim regular – all text is editable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51003C-63EF-E8CC-179A-529A870ED7CF}"/>
              </a:ext>
            </a:extLst>
          </p:cNvPr>
          <p:cNvSpPr txBox="1"/>
          <p:nvPr userDrawn="1"/>
        </p:nvSpPr>
        <p:spPr>
          <a:xfrm>
            <a:off x="8114544" y="3853913"/>
            <a:ext cx="17764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Denim" panose="020B0504030102020204" pitchFamily="34" charset="77"/>
              </a:rPr>
              <a:t>Details at 14pt Denim regular – all text is editable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050449-2B80-07CC-E566-6FC83AE13F68}"/>
              </a:ext>
            </a:extLst>
          </p:cNvPr>
          <p:cNvSpPr txBox="1"/>
          <p:nvPr userDrawn="1"/>
        </p:nvSpPr>
        <p:spPr>
          <a:xfrm>
            <a:off x="9888165" y="2176222"/>
            <a:ext cx="17764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Denim" panose="020B0504030102020204" pitchFamily="34" charset="77"/>
              </a:rPr>
              <a:t>Details at 14pt Denim regular – all text is editable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832ECD-D80F-263F-EF63-D0831341BAED}"/>
              </a:ext>
            </a:extLst>
          </p:cNvPr>
          <p:cNvSpPr>
            <a:spLocks noChangeAspect="1"/>
          </p:cNvSpPr>
          <p:nvPr userDrawn="1"/>
        </p:nvSpPr>
        <p:spPr>
          <a:xfrm>
            <a:off x="428976" y="3110219"/>
            <a:ext cx="11340000" cy="513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0" cap="rnd">
            <a:solidFill>
              <a:schemeClr val="bg1">
                <a:lumMod val="8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00A96F34-4DAB-5E8C-D1FE-0753DF31C2F0}"/>
              </a:ext>
            </a:extLst>
          </p:cNvPr>
          <p:cNvSpPr/>
          <p:nvPr userDrawn="1"/>
        </p:nvSpPr>
        <p:spPr>
          <a:xfrm>
            <a:off x="1641915" y="3203152"/>
            <a:ext cx="442864" cy="379597"/>
          </a:xfrm>
          <a:custGeom>
            <a:avLst/>
            <a:gdLst>
              <a:gd name="connsiteX0" fmla="*/ 221097 w 238104"/>
              <a:gd name="connsiteY0" fmla="*/ 42519 h 204089"/>
              <a:gd name="connsiteX1" fmla="*/ 17007 w 238104"/>
              <a:gd name="connsiteY1" fmla="*/ 42519 h 204089"/>
              <a:gd name="connsiteX2" fmla="*/ 17007 w 238104"/>
              <a:gd name="connsiteY2" fmla="*/ 59526 h 204089"/>
              <a:gd name="connsiteX3" fmla="*/ 221097 w 238104"/>
              <a:gd name="connsiteY3" fmla="*/ 59526 h 204089"/>
              <a:gd name="connsiteX4" fmla="*/ 221097 w 238104"/>
              <a:gd name="connsiteY4" fmla="*/ 42519 h 204089"/>
              <a:gd name="connsiteX5" fmla="*/ 221097 w 238104"/>
              <a:gd name="connsiteY5" fmla="*/ 0 h 204089"/>
              <a:gd name="connsiteX6" fmla="*/ 17007 w 238104"/>
              <a:gd name="connsiteY6" fmla="*/ 0 h 204089"/>
              <a:gd name="connsiteX7" fmla="*/ 0 w 238104"/>
              <a:gd name="connsiteY7" fmla="*/ 17007 h 204089"/>
              <a:gd name="connsiteX8" fmla="*/ 0 w 238104"/>
              <a:gd name="connsiteY8" fmla="*/ 187082 h 204089"/>
              <a:gd name="connsiteX9" fmla="*/ 17007 w 238104"/>
              <a:gd name="connsiteY9" fmla="*/ 204089 h 204089"/>
              <a:gd name="connsiteX10" fmla="*/ 221097 w 238104"/>
              <a:gd name="connsiteY10" fmla="*/ 204089 h 204089"/>
              <a:gd name="connsiteX11" fmla="*/ 238104 w 238104"/>
              <a:gd name="connsiteY11" fmla="*/ 187082 h 204089"/>
              <a:gd name="connsiteX12" fmla="*/ 238104 w 238104"/>
              <a:gd name="connsiteY12" fmla="*/ 17007 h 204089"/>
              <a:gd name="connsiteX13" fmla="*/ 221097 w 238104"/>
              <a:gd name="connsiteY13" fmla="*/ 0 h 204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8104" h="204089">
                <a:moveTo>
                  <a:pt x="221097" y="42519"/>
                </a:moveTo>
                <a:lnTo>
                  <a:pt x="17007" y="42519"/>
                </a:lnTo>
                <a:lnTo>
                  <a:pt x="17007" y="59526"/>
                </a:lnTo>
                <a:lnTo>
                  <a:pt x="221097" y="59526"/>
                </a:lnTo>
                <a:lnTo>
                  <a:pt x="221097" y="42519"/>
                </a:lnTo>
                <a:close/>
                <a:moveTo>
                  <a:pt x="221097" y="0"/>
                </a:moveTo>
                <a:lnTo>
                  <a:pt x="17007" y="0"/>
                </a:lnTo>
                <a:lnTo>
                  <a:pt x="0" y="17007"/>
                </a:lnTo>
                <a:lnTo>
                  <a:pt x="0" y="187082"/>
                </a:lnTo>
                <a:lnTo>
                  <a:pt x="17007" y="204089"/>
                </a:lnTo>
                <a:lnTo>
                  <a:pt x="221097" y="204089"/>
                </a:lnTo>
                <a:lnTo>
                  <a:pt x="238104" y="187082"/>
                </a:lnTo>
                <a:lnTo>
                  <a:pt x="238104" y="17007"/>
                </a:lnTo>
                <a:lnTo>
                  <a:pt x="221097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4C4AB966-97E6-9CE6-ED68-047B669B6FFB}"/>
              </a:ext>
            </a:extLst>
          </p:cNvPr>
          <p:cNvSpPr/>
          <p:nvPr userDrawn="1"/>
        </p:nvSpPr>
        <p:spPr>
          <a:xfrm>
            <a:off x="7006906" y="3203152"/>
            <a:ext cx="442864" cy="411230"/>
          </a:xfrm>
          <a:custGeom>
            <a:avLst/>
            <a:gdLst>
              <a:gd name="connsiteX0" fmla="*/ 76533 w 238104"/>
              <a:gd name="connsiteY0" fmla="*/ 76534 h 221096"/>
              <a:gd name="connsiteX1" fmla="*/ 59526 w 238104"/>
              <a:gd name="connsiteY1" fmla="*/ 76534 h 221096"/>
              <a:gd name="connsiteX2" fmla="*/ 59526 w 238104"/>
              <a:gd name="connsiteY2" fmla="*/ 127556 h 221096"/>
              <a:gd name="connsiteX3" fmla="*/ 76533 w 238104"/>
              <a:gd name="connsiteY3" fmla="*/ 127556 h 221096"/>
              <a:gd name="connsiteX4" fmla="*/ 76533 w 238104"/>
              <a:gd name="connsiteY4" fmla="*/ 76534 h 221096"/>
              <a:gd name="connsiteX5" fmla="*/ 161571 w 238104"/>
              <a:gd name="connsiteY5" fmla="*/ 76534 h 221096"/>
              <a:gd name="connsiteX6" fmla="*/ 178578 w 238104"/>
              <a:gd name="connsiteY6" fmla="*/ 76534 h 221096"/>
              <a:gd name="connsiteX7" fmla="*/ 178578 w 238104"/>
              <a:gd name="connsiteY7" fmla="*/ 127556 h 221096"/>
              <a:gd name="connsiteX8" fmla="*/ 161571 w 238104"/>
              <a:gd name="connsiteY8" fmla="*/ 127556 h 221096"/>
              <a:gd name="connsiteX9" fmla="*/ 161571 w 238104"/>
              <a:gd name="connsiteY9" fmla="*/ 76534 h 221096"/>
              <a:gd name="connsiteX10" fmla="*/ 127556 w 238104"/>
              <a:gd name="connsiteY10" fmla="*/ 76534 h 221096"/>
              <a:gd name="connsiteX11" fmla="*/ 110548 w 238104"/>
              <a:gd name="connsiteY11" fmla="*/ 76534 h 221096"/>
              <a:gd name="connsiteX12" fmla="*/ 110548 w 238104"/>
              <a:gd name="connsiteY12" fmla="*/ 127556 h 221096"/>
              <a:gd name="connsiteX13" fmla="*/ 127556 w 238104"/>
              <a:gd name="connsiteY13" fmla="*/ 127556 h 221096"/>
              <a:gd name="connsiteX14" fmla="*/ 127556 w 238104"/>
              <a:gd name="connsiteY14" fmla="*/ 76534 h 221096"/>
              <a:gd name="connsiteX15" fmla="*/ 221097 w 238104"/>
              <a:gd name="connsiteY15" fmla="*/ 0 h 221096"/>
              <a:gd name="connsiteX16" fmla="*/ 17007 w 238104"/>
              <a:gd name="connsiteY16" fmla="*/ 0 h 221096"/>
              <a:gd name="connsiteX17" fmla="*/ 0 w 238104"/>
              <a:gd name="connsiteY17" fmla="*/ 17007 h 221096"/>
              <a:gd name="connsiteX18" fmla="*/ 0 w 238104"/>
              <a:gd name="connsiteY18" fmla="*/ 221097 h 221096"/>
              <a:gd name="connsiteX19" fmla="*/ 17007 w 238104"/>
              <a:gd name="connsiteY19" fmla="*/ 221097 h 221096"/>
              <a:gd name="connsiteX20" fmla="*/ 34015 w 238104"/>
              <a:gd name="connsiteY20" fmla="*/ 204089 h 221096"/>
              <a:gd name="connsiteX21" fmla="*/ 221097 w 238104"/>
              <a:gd name="connsiteY21" fmla="*/ 204089 h 221096"/>
              <a:gd name="connsiteX22" fmla="*/ 238104 w 238104"/>
              <a:gd name="connsiteY22" fmla="*/ 187082 h 221096"/>
              <a:gd name="connsiteX23" fmla="*/ 238104 w 238104"/>
              <a:gd name="connsiteY23" fmla="*/ 17007 h 221096"/>
              <a:gd name="connsiteX24" fmla="*/ 221097 w 238104"/>
              <a:gd name="connsiteY24" fmla="*/ 0 h 22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8104" h="221096">
                <a:moveTo>
                  <a:pt x="76533" y="76534"/>
                </a:moveTo>
                <a:lnTo>
                  <a:pt x="59526" y="76534"/>
                </a:lnTo>
                <a:lnTo>
                  <a:pt x="59526" y="127556"/>
                </a:lnTo>
                <a:lnTo>
                  <a:pt x="76533" y="127556"/>
                </a:lnTo>
                <a:lnTo>
                  <a:pt x="76533" y="76534"/>
                </a:lnTo>
                <a:close/>
                <a:moveTo>
                  <a:pt x="161571" y="76534"/>
                </a:moveTo>
                <a:lnTo>
                  <a:pt x="178578" y="76534"/>
                </a:lnTo>
                <a:lnTo>
                  <a:pt x="178578" y="127556"/>
                </a:lnTo>
                <a:lnTo>
                  <a:pt x="161571" y="127556"/>
                </a:lnTo>
                <a:lnTo>
                  <a:pt x="161571" y="76534"/>
                </a:lnTo>
                <a:close/>
                <a:moveTo>
                  <a:pt x="127556" y="76534"/>
                </a:moveTo>
                <a:lnTo>
                  <a:pt x="110548" y="76534"/>
                </a:lnTo>
                <a:lnTo>
                  <a:pt x="110548" y="127556"/>
                </a:lnTo>
                <a:lnTo>
                  <a:pt x="127556" y="127556"/>
                </a:lnTo>
                <a:lnTo>
                  <a:pt x="127556" y="76534"/>
                </a:lnTo>
                <a:close/>
                <a:moveTo>
                  <a:pt x="221097" y="0"/>
                </a:moveTo>
                <a:lnTo>
                  <a:pt x="17007" y="0"/>
                </a:lnTo>
                <a:lnTo>
                  <a:pt x="0" y="17007"/>
                </a:lnTo>
                <a:lnTo>
                  <a:pt x="0" y="221097"/>
                </a:lnTo>
                <a:lnTo>
                  <a:pt x="17007" y="221097"/>
                </a:lnTo>
                <a:lnTo>
                  <a:pt x="34015" y="204089"/>
                </a:lnTo>
                <a:lnTo>
                  <a:pt x="221097" y="204089"/>
                </a:lnTo>
                <a:lnTo>
                  <a:pt x="238104" y="187082"/>
                </a:lnTo>
                <a:lnTo>
                  <a:pt x="238104" y="17007"/>
                </a:lnTo>
                <a:lnTo>
                  <a:pt x="221097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236898DC-7EC3-30F5-7CD7-AAE49908C2DB}"/>
              </a:ext>
            </a:extLst>
          </p:cNvPr>
          <p:cNvSpPr/>
          <p:nvPr userDrawn="1"/>
        </p:nvSpPr>
        <p:spPr>
          <a:xfrm>
            <a:off x="8785665" y="3200987"/>
            <a:ext cx="442864" cy="379597"/>
          </a:xfrm>
          <a:custGeom>
            <a:avLst/>
            <a:gdLst>
              <a:gd name="connsiteX0" fmla="*/ 59526 w 238104"/>
              <a:gd name="connsiteY0" fmla="*/ 68030 h 204089"/>
              <a:gd name="connsiteX1" fmla="*/ 76533 w 238104"/>
              <a:gd name="connsiteY1" fmla="*/ 68030 h 204089"/>
              <a:gd name="connsiteX2" fmla="*/ 76533 w 238104"/>
              <a:gd name="connsiteY2" fmla="*/ 85037 h 204089"/>
              <a:gd name="connsiteX3" fmla="*/ 93541 w 238104"/>
              <a:gd name="connsiteY3" fmla="*/ 85037 h 204089"/>
              <a:gd name="connsiteX4" fmla="*/ 93541 w 238104"/>
              <a:gd name="connsiteY4" fmla="*/ 102045 h 204089"/>
              <a:gd name="connsiteX5" fmla="*/ 76533 w 238104"/>
              <a:gd name="connsiteY5" fmla="*/ 102045 h 204089"/>
              <a:gd name="connsiteX6" fmla="*/ 76533 w 238104"/>
              <a:gd name="connsiteY6" fmla="*/ 119052 h 204089"/>
              <a:gd name="connsiteX7" fmla="*/ 59526 w 238104"/>
              <a:gd name="connsiteY7" fmla="*/ 119052 h 204089"/>
              <a:gd name="connsiteX8" fmla="*/ 59526 w 238104"/>
              <a:gd name="connsiteY8" fmla="*/ 102045 h 204089"/>
              <a:gd name="connsiteX9" fmla="*/ 42519 w 238104"/>
              <a:gd name="connsiteY9" fmla="*/ 102045 h 204089"/>
              <a:gd name="connsiteX10" fmla="*/ 42519 w 238104"/>
              <a:gd name="connsiteY10" fmla="*/ 85037 h 204089"/>
              <a:gd name="connsiteX11" fmla="*/ 59526 w 238104"/>
              <a:gd name="connsiteY11" fmla="*/ 85037 h 204089"/>
              <a:gd name="connsiteX12" fmla="*/ 59526 w 238104"/>
              <a:gd name="connsiteY12" fmla="*/ 68030 h 204089"/>
              <a:gd name="connsiteX13" fmla="*/ 170074 w 238104"/>
              <a:gd name="connsiteY13" fmla="*/ 119052 h 204089"/>
              <a:gd name="connsiteX14" fmla="*/ 195586 w 238104"/>
              <a:gd name="connsiteY14" fmla="*/ 93541 h 204089"/>
              <a:gd name="connsiteX15" fmla="*/ 170074 w 238104"/>
              <a:gd name="connsiteY15" fmla="*/ 68030 h 204089"/>
              <a:gd name="connsiteX16" fmla="*/ 144563 w 238104"/>
              <a:gd name="connsiteY16" fmla="*/ 93541 h 204089"/>
              <a:gd name="connsiteX17" fmla="*/ 170074 w 238104"/>
              <a:gd name="connsiteY17" fmla="*/ 119052 h 204089"/>
              <a:gd name="connsiteX18" fmla="*/ 221097 w 238104"/>
              <a:gd name="connsiteY18" fmla="*/ 0 h 204089"/>
              <a:gd name="connsiteX19" fmla="*/ 17007 w 238104"/>
              <a:gd name="connsiteY19" fmla="*/ 0 h 204089"/>
              <a:gd name="connsiteX20" fmla="*/ 0 w 238104"/>
              <a:gd name="connsiteY20" fmla="*/ 17007 h 204089"/>
              <a:gd name="connsiteX21" fmla="*/ 0 w 238104"/>
              <a:gd name="connsiteY21" fmla="*/ 187082 h 204089"/>
              <a:gd name="connsiteX22" fmla="*/ 17007 w 238104"/>
              <a:gd name="connsiteY22" fmla="*/ 204089 h 204089"/>
              <a:gd name="connsiteX23" fmla="*/ 68030 w 238104"/>
              <a:gd name="connsiteY23" fmla="*/ 204089 h 204089"/>
              <a:gd name="connsiteX24" fmla="*/ 102045 w 238104"/>
              <a:gd name="connsiteY24" fmla="*/ 170074 h 204089"/>
              <a:gd name="connsiteX25" fmla="*/ 136060 w 238104"/>
              <a:gd name="connsiteY25" fmla="*/ 170074 h 204089"/>
              <a:gd name="connsiteX26" fmla="*/ 170074 w 238104"/>
              <a:gd name="connsiteY26" fmla="*/ 204089 h 204089"/>
              <a:gd name="connsiteX27" fmla="*/ 221097 w 238104"/>
              <a:gd name="connsiteY27" fmla="*/ 204089 h 204089"/>
              <a:gd name="connsiteX28" fmla="*/ 238104 w 238104"/>
              <a:gd name="connsiteY28" fmla="*/ 187082 h 204089"/>
              <a:gd name="connsiteX29" fmla="*/ 238104 w 238104"/>
              <a:gd name="connsiteY29" fmla="*/ 17007 h 204089"/>
              <a:gd name="connsiteX30" fmla="*/ 221097 w 238104"/>
              <a:gd name="connsiteY30" fmla="*/ 0 h 204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38104" h="204089">
                <a:moveTo>
                  <a:pt x="59526" y="68030"/>
                </a:moveTo>
                <a:lnTo>
                  <a:pt x="76533" y="68030"/>
                </a:lnTo>
                <a:lnTo>
                  <a:pt x="76533" y="85037"/>
                </a:lnTo>
                <a:lnTo>
                  <a:pt x="93541" y="85037"/>
                </a:lnTo>
                <a:lnTo>
                  <a:pt x="93541" y="102045"/>
                </a:lnTo>
                <a:lnTo>
                  <a:pt x="76533" y="102045"/>
                </a:lnTo>
                <a:lnTo>
                  <a:pt x="76533" y="119052"/>
                </a:lnTo>
                <a:lnTo>
                  <a:pt x="59526" y="119052"/>
                </a:lnTo>
                <a:lnTo>
                  <a:pt x="59526" y="102045"/>
                </a:lnTo>
                <a:lnTo>
                  <a:pt x="42519" y="102045"/>
                </a:lnTo>
                <a:lnTo>
                  <a:pt x="42519" y="85037"/>
                </a:lnTo>
                <a:lnTo>
                  <a:pt x="59526" y="85037"/>
                </a:lnTo>
                <a:lnTo>
                  <a:pt x="59526" y="68030"/>
                </a:lnTo>
                <a:close/>
                <a:moveTo>
                  <a:pt x="170074" y="119052"/>
                </a:moveTo>
                <a:cubicBezTo>
                  <a:pt x="184148" y="119052"/>
                  <a:pt x="195586" y="107615"/>
                  <a:pt x="195586" y="93541"/>
                </a:cubicBezTo>
                <a:cubicBezTo>
                  <a:pt x="195586" y="79467"/>
                  <a:pt x="184148" y="68030"/>
                  <a:pt x="170074" y="68030"/>
                </a:cubicBezTo>
                <a:cubicBezTo>
                  <a:pt x="156001" y="68030"/>
                  <a:pt x="144563" y="79467"/>
                  <a:pt x="144563" y="93541"/>
                </a:cubicBezTo>
                <a:cubicBezTo>
                  <a:pt x="144563" y="107615"/>
                  <a:pt x="156001" y="119052"/>
                  <a:pt x="170074" y="119052"/>
                </a:cubicBezTo>
                <a:close/>
                <a:moveTo>
                  <a:pt x="221097" y="0"/>
                </a:moveTo>
                <a:lnTo>
                  <a:pt x="17007" y="0"/>
                </a:lnTo>
                <a:lnTo>
                  <a:pt x="0" y="17007"/>
                </a:lnTo>
                <a:lnTo>
                  <a:pt x="0" y="187082"/>
                </a:lnTo>
                <a:lnTo>
                  <a:pt x="17007" y="204089"/>
                </a:lnTo>
                <a:lnTo>
                  <a:pt x="68030" y="204089"/>
                </a:lnTo>
                <a:lnTo>
                  <a:pt x="102045" y="170074"/>
                </a:lnTo>
                <a:lnTo>
                  <a:pt x="136060" y="170074"/>
                </a:lnTo>
                <a:lnTo>
                  <a:pt x="170074" y="204089"/>
                </a:lnTo>
                <a:lnTo>
                  <a:pt x="221097" y="204089"/>
                </a:lnTo>
                <a:lnTo>
                  <a:pt x="238104" y="187082"/>
                </a:lnTo>
                <a:lnTo>
                  <a:pt x="238104" y="17007"/>
                </a:lnTo>
                <a:lnTo>
                  <a:pt x="221097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B7794D2C-F30B-3429-2918-68D55C5D8970}"/>
              </a:ext>
            </a:extLst>
          </p:cNvPr>
          <p:cNvSpPr/>
          <p:nvPr userDrawn="1"/>
        </p:nvSpPr>
        <p:spPr>
          <a:xfrm>
            <a:off x="10604700" y="3171520"/>
            <a:ext cx="379597" cy="442864"/>
          </a:xfrm>
          <a:custGeom>
            <a:avLst/>
            <a:gdLst>
              <a:gd name="connsiteX0" fmla="*/ 204089 w 204089"/>
              <a:gd name="connsiteY0" fmla="*/ 102045 h 238104"/>
              <a:gd name="connsiteX1" fmla="*/ 102045 w 204089"/>
              <a:gd name="connsiteY1" fmla="*/ 0 h 238104"/>
              <a:gd name="connsiteX2" fmla="*/ 0 w 204089"/>
              <a:gd name="connsiteY2" fmla="*/ 102045 h 238104"/>
              <a:gd name="connsiteX3" fmla="*/ 0 w 204089"/>
              <a:gd name="connsiteY3" fmla="*/ 221097 h 238104"/>
              <a:gd name="connsiteX4" fmla="*/ 17007 w 204089"/>
              <a:gd name="connsiteY4" fmla="*/ 238104 h 238104"/>
              <a:gd name="connsiteX5" fmla="*/ 76533 w 204089"/>
              <a:gd name="connsiteY5" fmla="*/ 238104 h 238104"/>
              <a:gd name="connsiteX6" fmla="*/ 76533 w 204089"/>
              <a:gd name="connsiteY6" fmla="*/ 153067 h 238104"/>
              <a:gd name="connsiteX7" fmla="*/ 127556 w 204089"/>
              <a:gd name="connsiteY7" fmla="*/ 153067 h 238104"/>
              <a:gd name="connsiteX8" fmla="*/ 127556 w 204089"/>
              <a:gd name="connsiteY8" fmla="*/ 238104 h 238104"/>
              <a:gd name="connsiteX9" fmla="*/ 187082 w 204089"/>
              <a:gd name="connsiteY9" fmla="*/ 238104 h 238104"/>
              <a:gd name="connsiteX10" fmla="*/ 204089 w 204089"/>
              <a:gd name="connsiteY10" fmla="*/ 221097 h 238104"/>
              <a:gd name="connsiteX11" fmla="*/ 204089 w 204089"/>
              <a:gd name="connsiteY11" fmla="*/ 102045 h 238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4089" h="238104">
                <a:moveTo>
                  <a:pt x="204089" y="102045"/>
                </a:moveTo>
                <a:lnTo>
                  <a:pt x="102045" y="0"/>
                </a:lnTo>
                <a:lnTo>
                  <a:pt x="0" y="102045"/>
                </a:lnTo>
                <a:lnTo>
                  <a:pt x="0" y="221097"/>
                </a:lnTo>
                <a:lnTo>
                  <a:pt x="17007" y="238104"/>
                </a:lnTo>
                <a:lnTo>
                  <a:pt x="76533" y="238104"/>
                </a:lnTo>
                <a:lnTo>
                  <a:pt x="76533" y="153067"/>
                </a:lnTo>
                <a:lnTo>
                  <a:pt x="127556" y="153067"/>
                </a:lnTo>
                <a:lnTo>
                  <a:pt x="127556" y="238104"/>
                </a:lnTo>
                <a:lnTo>
                  <a:pt x="187082" y="238104"/>
                </a:lnTo>
                <a:lnTo>
                  <a:pt x="204089" y="221097"/>
                </a:lnTo>
                <a:lnTo>
                  <a:pt x="204089" y="102045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F1CFCE9-9EA9-ED6C-4695-E40E1CFD8D3E}"/>
              </a:ext>
            </a:extLst>
          </p:cNvPr>
          <p:cNvSpPr/>
          <p:nvPr userDrawn="1"/>
        </p:nvSpPr>
        <p:spPr>
          <a:xfrm>
            <a:off x="3445588" y="3185235"/>
            <a:ext cx="410320" cy="409565"/>
          </a:xfrm>
          <a:custGeom>
            <a:avLst/>
            <a:gdLst>
              <a:gd name="connsiteX0" fmla="*/ 217550 w 410320"/>
              <a:gd name="connsiteY0" fmla="*/ 217305 h 409565"/>
              <a:gd name="connsiteX1" fmla="*/ 250494 w 410320"/>
              <a:gd name="connsiteY1" fmla="*/ 251015 h 409565"/>
              <a:gd name="connsiteX2" fmla="*/ 217550 w 410320"/>
              <a:gd name="connsiteY2" fmla="*/ 285867 h 409565"/>
              <a:gd name="connsiteX3" fmla="*/ 195416 w 410320"/>
              <a:gd name="connsiteY3" fmla="*/ 122829 h 409565"/>
              <a:gd name="connsiteX4" fmla="*/ 195416 w 410320"/>
              <a:gd name="connsiteY4" fmla="*/ 184776 h 409565"/>
              <a:gd name="connsiteX5" fmla="*/ 163616 w 410320"/>
              <a:gd name="connsiteY5" fmla="*/ 153074 h 409565"/>
              <a:gd name="connsiteX6" fmla="*/ 195416 w 410320"/>
              <a:gd name="connsiteY6" fmla="*/ 122829 h 409565"/>
              <a:gd name="connsiteX7" fmla="*/ 195375 w 410320"/>
              <a:gd name="connsiteY7" fmla="*/ 78801 h 409565"/>
              <a:gd name="connsiteX8" fmla="*/ 195375 w 410320"/>
              <a:gd name="connsiteY8" fmla="*/ 101288 h 409565"/>
              <a:gd name="connsiteX9" fmla="*/ 137931 w 410320"/>
              <a:gd name="connsiteY9" fmla="*/ 154295 h 409565"/>
              <a:gd name="connsiteX10" fmla="*/ 195375 w 410320"/>
              <a:gd name="connsiteY10" fmla="*/ 210452 h 409565"/>
              <a:gd name="connsiteX11" fmla="*/ 195375 w 410320"/>
              <a:gd name="connsiteY11" fmla="*/ 285907 h 409565"/>
              <a:gd name="connsiteX12" fmla="*/ 159512 w 410320"/>
              <a:gd name="connsiteY12" fmla="*/ 246723 h 409565"/>
              <a:gd name="connsiteX13" fmla="*/ 134143 w 410320"/>
              <a:gd name="connsiteY13" fmla="*/ 246723 h 409565"/>
              <a:gd name="connsiteX14" fmla="*/ 195375 w 410320"/>
              <a:gd name="connsiteY14" fmla="*/ 307488 h 409565"/>
              <a:gd name="connsiteX15" fmla="*/ 195375 w 410320"/>
              <a:gd name="connsiteY15" fmla="*/ 330801 h 409565"/>
              <a:gd name="connsiteX16" fmla="*/ 195375 w 410320"/>
              <a:gd name="connsiteY16" fmla="*/ 330841 h 409565"/>
              <a:gd name="connsiteX17" fmla="*/ 217549 w 410320"/>
              <a:gd name="connsiteY17" fmla="*/ 330841 h 409565"/>
              <a:gd name="connsiteX18" fmla="*/ 217549 w 410320"/>
              <a:gd name="connsiteY18" fmla="*/ 307527 h 409565"/>
              <a:gd name="connsiteX19" fmla="*/ 276177 w 410320"/>
              <a:gd name="connsiteY19" fmla="*/ 250188 h 409565"/>
              <a:gd name="connsiteX20" fmla="*/ 217549 w 410320"/>
              <a:gd name="connsiteY20" fmla="*/ 191431 h 409565"/>
              <a:gd name="connsiteX21" fmla="*/ 217549 w 410320"/>
              <a:gd name="connsiteY21" fmla="*/ 123459 h 409565"/>
              <a:gd name="connsiteX22" fmla="*/ 246429 w 410320"/>
              <a:gd name="connsiteY22" fmla="*/ 156303 h 409565"/>
              <a:gd name="connsiteX23" fmla="*/ 271798 w 410320"/>
              <a:gd name="connsiteY23" fmla="*/ 156303 h 409565"/>
              <a:gd name="connsiteX24" fmla="*/ 217549 w 410320"/>
              <a:gd name="connsiteY24" fmla="*/ 101563 h 409565"/>
              <a:gd name="connsiteX25" fmla="*/ 217549 w 410320"/>
              <a:gd name="connsiteY25" fmla="*/ 78801 h 409565"/>
              <a:gd name="connsiteX26" fmla="*/ 94689 w 410320"/>
              <a:gd name="connsiteY26" fmla="*/ 0 h 409565"/>
              <a:gd name="connsiteX27" fmla="*/ 315631 w 410320"/>
              <a:gd name="connsiteY27" fmla="*/ 0 h 409565"/>
              <a:gd name="connsiteX28" fmla="*/ 410320 w 410320"/>
              <a:gd name="connsiteY28" fmla="*/ 94515 h 409565"/>
              <a:gd name="connsiteX29" fmla="*/ 410320 w 410320"/>
              <a:gd name="connsiteY29" fmla="*/ 315050 h 409565"/>
              <a:gd name="connsiteX30" fmla="*/ 315631 w 410320"/>
              <a:gd name="connsiteY30" fmla="*/ 409565 h 409565"/>
              <a:gd name="connsiteX31" fmla="*/ 94689 w 410320"/>
              <a:gd name="connsiteY31" fmla="*/ 409565 h 409565"/>
              <a:gd name="connsiteX32" fmla="*/ 0 w 410320"/>
              <a:gd name="connsiteY32" fmla="*/ 315050 h 409565"/>
              <a:gd name="connsiteX33" fmla="*/ 0 w 410320"/>
              <a:gd name="connsiteY33" fmla="*/ 94515 h 40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10320" h="409565">
                <a:moveTo>
                  <a:pt x="217550" y="217305"/>
                </a:moveTo>
                <a:cubicBezTo>
                  <a:pt x="236211" y="223921"/>
                  <a:pt x="250494" y="232585"/>
                  <a:pt x="250494" y="251015"/>
                </a:cubicBezTo>
                <a:cubicBezTo>
                  <a:pt x="250494" y="273777"/>
                  <a:pt x="232424" y="284410"/>
                  <a:pt x="217550" y="285867"/>
                </a:cubicBezTo>
                <a:close/>
                <a:moveTo>
                  <a:pt x="195416" y="122829"/>
                </a:moveTo>
                <a:lnTo>
                  <a:pt x="195416" y="184776"/>
                </a:lnTo>
                <a:cubicBezTo>
                  <a:pt x="177307" y="178711"/>
                  <a:pt x="163616" y="170914"/>
                  <a:pt x="163616" y="153074"/>
                </a:cubicBezTo>
                <a:cubicBezTo>
                  <a:pt x="163616" y="133777"/>
                  <a:pt x="179674" y="122829"/>
                  <a:pt x="195416" y="122829"/>
                </a:cubicBezTo>
                <a:close/>
                <a:moveTo>
                  <a:pt x="195375" y="78801"/>
                </a:moveTo>
                <a:lnTo>
                  <a:pt x="195375" y="101288"/>
                </a:lnTo>
                <a:cubicBezTo>
                  <a:pt x="165035" y="101288"/>
                  <a:pt x="137931" y="122042"/>
                  <a:pt x="137931" y="154295"/>
                </a:cubicBezTo>
                <a:cubicBezTo>
                  <a:pt x="137931" y="190565"/>
                  <a:pt x="166811" y="201513"/>
                  <a:pt x="195375" y="210452"/>
                </a:cubicBezTo>
                <a:lnTo>
                  <a:pt x="195375" y="285907"/>
                </a:lnTo>
                <a:cubicBezTo>
                  <a:pt x="175846" y="284174"/>
                  <a:pt x="161248" y="269761"/>
                  <a:pt x="159512" y="246723"/>
                </a:cubicBezTo>
                <a:lnTo>
                  <a:pt x="134143" y="246723"/>
                </a:lnTo>
                <a:cubicBezTo>
                  <a:pt x="136155" y="282717"/>
                  <a:pt x="161563" y="306031"/>
                  <a:pt x="195375" y="307488"/>
                </a:cubicBezTo>
                <a:lnTo>
                  <a:pt x="195375" y="330801"/>
                </a:lnTo>
                <a:lnTo>
                  <a:pt x="195375" y="330841"/>
                </a:lnTo>
                <a:lnTo>
                  <a:pt x="217549" y="330841"/>
                </a:lnTo>
                <a:lnTo>
                  <a:pt x="217549" y="307527"/>
                </a:lnTo>
                <a:cubicBezTo>
                  <a:pt x="247612" y="305794"/>
                  <a:pt x="276177" y="285040"/>
                  <a:pt x="276177" y="250188"/>
                </a:cubicBezTo>
                <a:cubicBezTo>
                  <a:pt x="276177" y="211319"/>
                  <a:pt x="246429" y="200056"/>
                  <a:pt x="217549" y="191431"/>
                </a:cubicBezTo>
                <a:lnTo>
                  <a:pt x="217549" y="123459"/>
                </a:lnTo>
                <a:cubicBezTo>
                  <a:pt x="233882" y="125783"/>
                  <a:pt x="243509" y="136416"/>
                  <a:pt x="246429" y="156303"/>
                </a:cubicBezTo>
                <a:lnTo>
                  <a:pt x="271798" y="156303"/>
                </a:lnTo>
                <a:cubicBezTo>
                  <a:pt x="268010" y="121451"/>
                  <a:pt x="246113" y="103887"/>
                  <a:pt x="217549" y="101563"/>
                </a:cubicBezTo>
                <a:lnTo>
                  <a:pt x="217549" y="78801"/>
                </a:lnTo>
                <a:close/>
                <a:moveTo>
                  <a:pt x="94689" y="0"/>
                </a:moveTo>
                <a:lnTo>
                  <a:pt x="315631" y="0"/>
                </a:lnTo>
                <a:lnTo>
                  <a:pt x="410320" y="94515"/>
                </a:lnTo>
                <a:lnTo>
                  <a:pt x="410320" y="315050"/>
                </a:lnTo>
                <a:lnTo>
                  <a:pt x="315631" y="409565"/>
                </a:lnTo>
                <a:lnTo>
                  <a:pt x="94689" y="409565"/>
                </a:lnTo>
                <a:lnTo>
                  <a:pt x="0" y="315050"/>
                </a:lnTo>
                <a:lnTo>
                  <a:pt x="0" y="94515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FB0CCAD-5525-BCEB-81D4-F56D1C48CE30}"/>
              </a:ext>
            </a:extLst>
          </p:cNvPr>
          <p:cNvSpPr/>
          <p:nvPr userDrawn="1"/>
        </p:nvSpPr>
        <p:spPr>
          <a:xfrm>
            <a:off x="5235322" y="3185235"/>
            <a:ext cx="411230" cy="411230"/>
          </a:xfrm>
          <a:custGeom>
            <a:avLst/>
            <a:gdLst>
              <a:gd name="connsiteX0" fmla="*/ 102045 w 221096"/>
              <a:gd name="connsiteY0" fmla="*/ 34015 h 221096"/>
              <a:gd name="connsiteX1" fmla="*/ 102045 w 221096"/>
              <a:gd name="connsiteY1" fmla="*/ 114077 h 221096"/>
              <a:gd name="connsiteX2" fmla="*/ 104553 w 221096"/>
              <a:gd name="connsiteY2" fmla="*/ 116586 h 221096"/>
              <a:gd name="connsiteX3" fmla="*/ 147072 w 221096"/>
              <a:gd name="connsiteY3" fmla="*/ 159105 h 221096"/>
              <a:gd name="connsiteX4" fmla="*/ 159105 w 221096"/>
              <a:gd name="connsiteY4" fmla="*/ 147072 h 221096"/>
              <a:gd name="connsiteX5" fmla="*/ 119094 w 221096"/>
              <a:gd name="connsiteY5" fmla="*/ 107062 h 221096"/>
              <a:gd name="connsiteX6" fmla="*/ 119094 w 221096"/>
              <a:gd name="connsiteY6" fmla="*/ 34057 h 221096"/>
              <a:gd name="connsiteX7" fmla="*/ 102087 w 221096"/>
              <a:gd name="connsiteY7" fmla="*/ 34057 h 221096"/>
              <a:gd name="connsiteX8" fmla="*/ 170074 w 221096"/>
              <a:gd name="connsiteY8" fmla="*/ 0 h 221096"/>
              <a:gd name="connsiteX9" fmla="*/ 51022 w 221096"/>
              <a:gd name="connsiteY9" fmla="*/ 0 h 221096"/>
              <a:gd name="connsiteX10" fmla="*/ 0 w 221096"/>
              <a:gd name="connsiteY10" fmla="*/ 51022 h 221096"/>
              <a:gd name="connsiteX11" fmla="*/ 0 w 221096"/>
              <a:gd name="connsiteY11" fmla="*/ 170074 h 221096"/>
              <a:gd name="connsiteX12" fmla="*/ 51022 w 221096"/>
              <a:gd name="connsiteY12" fmla="*/ 221097 h 221096"/>
              <a:gd name="connsiteX13" fmla="*/ 170074 w 221096"/>
              <a:gd name="connsiteY13" fmla="*/ 221097 h 221096"/>
              <a:gd name="connsiteX14" fmla="*/ 221097 w 221096"/>
              <a:gd name="connsiteY14" fmla="*/ 170074 h 221096"/>
              <a:gd name="connsiteX15" fmla="*/ 221097 w 221096"/>
              <a:gd name="connsiteY15" fmla="*/ 51022 h 221096"/>
              <a:gd name="connsiteX16" fmla="*/ 170074 w 221096"/>
              <a:gd name="connsiteY16" fmla="*/ 0 h 221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1096" h="221096">
                <a:moveTo>
                  <a:pt x="102045" y="34015"/>
                </a:moveTo>
                <a:lnTo>
                  <a:pt x="102045" y="114077"/>
                </a:lnTo>
                <a:lnTo>
                  <a:pt x="104553" y="116586"/>
                </a:lnTo>
                <a:lnTo>
                  <a:pt x="147072" y="159105"/>
                </a:lnTo>
                <a:lnTo>
                  <a:pt x="159105" y="147072"/>
                </a:lnTo>
                <a:lnTo>
                  <a:pt x="119094" y="107062"/>
                </a:lnTo>
                <a:lnTo>
                  <a:pt x="119094" y="34057"/>
                </a:lnTo>
                <a:lnTo>
                  <a:pt x="102087" y="34057"/>
                </a:lnTo>
                <a:close/>
                <a:moveTo>
                  <a:pt x="170074" y="0"/>
                </a:moveTo>
                <a:lnTo>
                  <a:pt x="51022" y="0"/>
                </a:lnTo>
                <a:lnTo>
                  <a:pt x="0" y="51022"/>
                </a:lnTo>
                <a:lnTo>
                  <a:pt x="0" y="170074"/>
                </a:lnTo>
                <a:lnTo>
                  <a:pt x="51022" y="221097"/>
                </a:lnTo>
                <a:lnTo>
                  <a:pt x="170074" y="221097"/>
                </a:lnTo>
                <a:lnTo>
                  <a:pt x="221097" y="170074"/>
                </a:lnTo>
                <a:lnTo>
                  <a:pt x="221097" y="51022"/>
                </a:lnTo>
                <a:lnTo>
                  <a:pt x="170074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788C26-9987-9119-9202-B58A34FDE7E5}"/>
              </a:ext>
            </a:extLst>
          </p:cNvPr>
          <p:cNvSpPr txBox="1"/>
          <p:nvPr userDrawn="1"/>
        </p:nvSpPr>
        <p:spPr>
          <a:xfrm>
            <a:off x="1192006" y="2345178"/>
            <a:ext cx="1332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18pt Denim</a:t>
            </a:r>
            <a:br>
              <a:rPr lang="en-GB" dirty="0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</a:br>
            <a:r>
              <a:rPr lang="en-GB" dirty="0" err="1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Semibold</a:t>
            </a:r>
            <a:endParaRPr lang="en-GB" dirty="0">
              <a:solidFill>
                <a:schemeClr val="accent2"/>
              </a:solidFill>
              <a:latin typeface="Denim SemiBold" panose="020B0504030102020204" pitchFamily="34" charset="77"/>
              <a:cs typeface="Denim SemiBold" panose="020B0504030102020204" pitchFamily="34" charset="7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E5D5B86-20B8-82DA-D687-653AFA9949BB}"/>
              </a:ext>
            </a:extLst>
          </p:cNvPr>
          <p:cNvSpPr txBox="1"/>
          <p:nvPr userDrawn="1"/>
        </p:nvSpPr>
        <p:spPr>
          <a:xfrm>
            <a:off x="4774729" y="2345178"/>
            <a:ext cx="1332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18pt Denim</a:t>
            </a:r>
            <a:br>
              <a:rPr lang="en-GB" dirty="0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</a:br>
            <a:r>
              <a:rPr lang="en-GB" dirty="0" err="1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Semibold</a:t>
            </a:r>
            <a:endParaRPr lang="en-GB" dirty="0">
              <a:solidFill>
                <a:schemeClr val="accent2"/>
              </a:solidFill>
              <a:latin typeface="Denim SemiBold" panose="020B0504030102020204" pitchFamily="34" charset="77"/>
              <a:cs typeface="Denim SemiBold" panose="020B0504030102020204" pitchFamily="34" charset="7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A337BF3-8B59-F5AB-D3EC-6E93FDE0AFFB}"/>
              </a:ext>
            </a:extLst>
          </p:cNvPr>
          <p:cNvSpPr txBox="1"/>
          <p:nvPr userDrawn="1"/>
        </p:nvSpPr>
        <p:spPr>
          <a:xfrm>
            <a:off x="2979072" y="3730723"/>
            <a:ext cx="1332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18pt Denim</a:t>
            </a:r>
            <a:br>
              <a:rPr lang="en-GB" dirty="0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</a:br>
            <a:r>
              <a:rPr lang="en-GB" dirty="0" err="1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Semibold</a:t>
            </a:r>
            <a:endParaRPr lang="en-GB" dirty="0">
              <a:solidFill>
                <a:schemeClr val="accent2"/>
              </a:solidFill>
              <a:latin typeface="Denim SemiBold" panose="020B0504030102020204" pitchFamily="34" charset="77"/>
              <a:cs typeface="Denim SemiBold" panose="020B0504030102020204" pitchFamily="34" charset="7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162B491-B61C-E7D0-C169-1A832464D094}"/>
              </a:ext>
            </a:extLst>
          </p:cNvPr>
          <p:cNvSpPr txBox="1"/>
          <p:nvPr userDrawn="1"/>
        </p:nvSpPr>
        <p:spPr>
          <a:xfrm>
            <a:off x="6562130" y="3730723"/>
            <a:ext cx="1332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18pt Denim</a:t>
            </a:r>
            <a:br>
              <a:rPr lang="en-GB" dirty="0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</a:br>
            <a:r>
              <a:rPr lang="en-GB" dirty="0" err="1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Semibold</a:t>
            </a:r>
            <a:endParaRPr lang="en-GB" dirty="0">
              <a:solidFill>
                <a:schemeClr val="accent2"/>
              </a:solidFill>
              <a:latin typeface="Denim SemiBold" panose="020B0504030102020204" pitchFamily="34" charset="77"/>
              <a:cs typeface="Denim SemiBold" panose="020B0504030102020204" pitchFamily="34" charset="7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0678538-8995-9A48-4A88-421A84575E86}"/>
              </a:ext>
            </a:extLst>
          </p:cNvPr>
          <p:cNvSpPr txBox="1"/>
          <p:nvPr userDrawn="1"/>
        </p:nvSpPr>
        <p:spPr>
          <a:xfrm>
            <a:off x="8340889" y="2345178"/>
            <a:ext cx="1332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18pt Denim</a:t>
            </a:r>
            <a:br>
              <a:rPr lang="en-GB" dirty="0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</a:br>
            <a:r>
              <a:rPr lang="en-GB" dirty="0" err="1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Semibold</a:t>
            </a:r>
            <a:endParaRPr lang="en-GB" dirty="0">
              <a:solidFill>
                <a:schemeClr val="accent2"/>
              </a:solidFill>
              <a:latin typeface="Denim SemiBold" panose="020B0504030102020204" pitchFamily="34" charset="77"/>
              <a:cs typeface="Denim SemiBold" panose="020B0504030102020204" pitchFamily="34" charset="7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7D26281-8399-770A-5BF7-D3794D9DFE5F}"/>
              </a:ext>
            </a:extLst>
          </p:cNvPr>
          <p:cNvSpPr txBox="1"/>
          <p:nvPr userDrawn="1"/>
        </p:nvSpPr>
        <p:spPr>
          <a:xfrm>
            <a:off x="10128290" y="3730723"/>
            <a:ext cx="1332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18pt Denim</a:t>
            </a:r>
            <a:br>
              <a:rPr lang="en-GB" dirty="0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</a:br>
            <a:r>
              <a:rPr lang="en-GB" dirty="0" err="1">
                <a:solidFill>
                  <a:schemeClr val="accent2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Semibold</a:t>
            </a:r>
            <a:endParaRPr lang="en-GB" dirty="0">
              <a:solidFill>
                <a:schemeClr val="accent2"/>
              </a:solidFill>
              <a:latin typeface="Denim SemiBold" panose="020B0504030102020204" pitchFamily="34" charset="77"/>
              <a:cs typeface="Denim SemiBold" panose="020B05040301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407047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DDF-D73D-44F3-DC81-7E0DDB46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BE735-0989-F1C6-0262-A5F63428A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5AB6172-73D1-5BD5-0CCA-E35E5016B393}"/>
              </a:ext>
            </a:extLst>
          </p:cNvPr>
          <p:cNvGrpSpPr/>
          <p:nvPr userDrawn="1"/>
        </p:nvGrpSpPr>
        <p:grpSpPr>
          <a:xfrm>
            <a:off x="1463675" y="3149590"/>
            <a:ext cx="9461385" cy="235652"/>
            <a:chOff x="1463675" y="3149590"/>
            <a:chExt cx="9461385" cy="235652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ADDBE48-5E91-F4F7-A6C1-9F3C21CC42F2}"/>
                </a:ext>
              </a:extLst>
            </p:cNvPr>
            <p:cNvCxnSpPr>
              <a:cxnSpLocks/>
            </p:cNvCxnSpPr>
            <p:nvPr/>
          </p:nvCxnSpPr>
          <p:spPr>
            <a:xfrm>
              <a:off x="1463675" y="3267416"/>
              <a:ext cx="9271000" cy="0"/>
            </a:xfrm>
            <a:prstGeom prst="line">
              <a:avLst/>
            </a:prstGeom>
            <a:ln w="127000" cap="flat">
              <a:solidFill>
                <a:schemeClr val="tx2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06B776CD-2021-2A97-04D3-34B26854C768}"/>
                </a:ext>
              </a:extLst>
            </p:cNvPr>
            <p:cNvSpPr/>
            <p:nvPr/>
          </p:nvSpPr>
          <p:spPr>
            <a:xfrm rot="5400000">
              <a:off x="10748321" y="3208503"/>
              <a:ext cx="235652" cy="117826"/>
            </a:xfrm>
            <a:prstGeom prst="triangle">
              <a:avLst/>
            </a:prstGeom>
            <a:solidFill>
              <a:schemeClr val="tx2"/>
            </a:solidFill>
            <a:ln w="127000" cap="flat">
              <a:solidFill>
                <a:schemeClr val="tx2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Denim" panose="020B0504030102020204" pitchFamily="34" charset="77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5BF9F59-0F7C-A5EA-AF37-54205A1B27A8}"/>
              </a:ext>
            </a:extLst>
          </p:cNvPr>
          <p:cNvSpPr>
            <a:spLocks noChangeAspect="1"/>
          </p:cNvSpPr>
          <p:nvPr userDrawn="1"/>
        </p:nvSpPr>
        <p:spPr>
          <a:xfrm>
            <a:off x="1961479" y="3138489"/>
            <a:ext cx="257854" cy="257854"/>
          </a:xfrm>
          <a:prstGeom prst="rect">
            <a:avLst/>
          </a:prstGeom>
          <a:ln w="127000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512175-1A10-8625-DBD1-AE97B753F8DE}"/>
              </a:ext>
            </a:extLst>
          </p:cNvPr>
          <p:cNvSpPr txBox="1"/>
          <p:nvPr userDrawn="1"/>
        </p:nvSpPr>
        <p:spPr>
          <a:xfrm>
            <a:off x="1731975" y="2257800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latin typeface="Denim SemiBold" panose="020B0504030102020204" pitchFamily="34" charset="77"/>
                <a:cs typeface="Denim SemiBold" panose="020B0504030102020204" pitchFamily="34" charset="77"/>
              </a:rPr>
              <a:t>2024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52B9D2D-EA4A-74A8-6B08-A1E5943E3143}"/>
              </a:ext>
            </a:extLst>
          </p:cNvPr>
          <p:cNvSpPr txBox="1"/>
          <p:nvPr userDrawn="1"/>
        </p:nvSpPr>
        <p:spPr>
          <a:xfrm>
            <a:off x="5743535" y="2257800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latin typeface="Denim SemiBold" panose="020B0504030102020204" pitchFamily="34" charset="77"/>
                <a:cs typeface="Denim SemiBold" panose="020B0504030102020204" pitchFamily="34" charset="77"/>
              </a:rPr>
              <a:t>2026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750BA90-289F-39B8-D888-417ACDD5A624}"/>
              </a:ext>
            </a:extLst>
          </p:cNvPr>
          <p:cNvSpPr txBox="1"/>
          <p:nvPr userDrawn="1"/>
        </p:nvSpPr>
        <p:spPr>
          <a:xfrm>
            <a:off x="3738780" y="2257800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latin typeface="Denim SemiBold" panose="020B0504030102020204" pitchFamily="34" charset="77"/>
                <a:cs typeface="Denim SemiBold" panose="020B0504030102020204" pitchFamily="34" charset="77"/>
              </a:rPr>
              <a:t>2025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FE50CC4-D41D-4761-4513-3C2DC250DCB7}"/>
              </a:ext>
            </a:extLst>
          </p:cNvPr>
          <p:cNvSpPr txBox="1"/>
          <p:nvPr userDrawn="1"/>
        </p:nvSpPr>
        <p:spPr>
          <a:xfrm>
            <a:off x="7749984" y="22578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latin typeface="Denim SemiBold" panose="020B0504030102020204" pitchFamily="34" charset="77"/>
                <a:cs typeface="Denim SemiBold" panose="020B0504030102020204" pitchFamily="34" charset="77"/>
              </a:rPr>
              <a:t>2027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0026C76-826A-9F05-A2F5-F1FFD7632DBC}"/>
              </a:ext>
            </a:extLst>
          </p:cNvPr>
          <p:cNvSpPr txBox="1"/>
          <p:nvPr userDrawn="1"/>
        </p:nvSpPr>
        <p:spPr>
          <a:xfrm>
            <a:off x="9744766" y="2257800"/>
            <a:ext cx="713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latin typeface="Denim SemiBold" panose="020B0504030102020204" pitchFamily="34" charset="77"/>
                <a:cs typeface="Denim SemiBold" panose="020B0504030102020204" pitchFamily="34" charset="77"/>
              </a:rPr>
              <a:t>2028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E5F045-D76C-2802-80AC-6029459BDC28}"/>
              </a:ext>
            </a:extLst>
          </p:cNvPr>
          <p:cNvSpPr txBox="1"/>
          <p:nvPr userDrawn="1"/>
        </p:nvSpPr>
        <p:spPr>
          <a:xfrm>
            <a:off x="1160207" y="3853214"/>
            <a:ext cx="18603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Title bold</a:t>
            </a:r>
          </a:p>
          <a:p>
            <a:pPr algn="ctr"/>
            <a:r>
              <a:rPr lang="en-GB" sz="1400" dirty="0">
                <a:solidFill>
                  <a:schemeClr val="accent6"/>
                </a:solidFill>
                <a:latin typeface="Denim" panose="020B0504030102020204" pitchFamily="34" charset="77"/>
              </a:rPr>
              <a:t>Details at 14pt grey regular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30166D-58E8-2765-1D90-019CC7CB1A7D}"/>
              </a:ext>
            </a:extLst>
          </p:cNvPr>
          <p:cNvSpPr txBox="1"/>
          <p:nvPr userDrawn="1"/>
        </p:nvSpPr>
        <p:spPr>
          <a:xfrm>
            <a:off x="5171768" y="3853214"/>
            <a:ext cx="18603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Title bold</a:t>
            </a:r>
          </a:p>
          <a:p>
            <a:pPr algn="ctr"/>
            <a:r>
              <a:rPr lang="en-GB" sz="1400" dirty="0">
                <a:solidFill>
                  <a:schemeClr val="accent6"/>
                </a:solidFill>
                <a:latin typeface="Denim" panose="020B0504030102020204" pitchFamily="34" charset="77"/>
              </a:rPr>
              <a:t>Details at 14pt grey regular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FE34D2F-0496-D7FA-F8CB-6A1F448E1BAF}"/>
              </a:ext>
            </a:extLst>
          </p:cNvPr>
          <p:cNvSpPr txBox="1"/>
          <p:nvPr userDrawn="1"/>
        </p:nvSpPr>
        <p:spPr>
          <a:xfrm>
            <a:off x="3163005" y="3853214"/>
            <a:ext cx="18603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Title bold</a:t>
            </a:r>
          </a:p>
          <a:p>
            <a:pPr algn="ctr"/>
            <a:r>
              <a:rPr lang="en-GB" sz="1400" dirty="0">
                <a:solidFill>
                  <a:schemeClr val="accent6"/>
                </a:solidFill>
                <a:latin typeface="Denim" panose="020B0504030102020204" pitchFamily="34" charset="77"/>
              </a:rPr>
              <a:t>Details at 14pt grey regular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00954DB-533D-20F6-734B-61069687D699}"/>
              </a:ext>
            </a:extLst>
          </p:cNvPr>
          <p:cNvSpPr txBox="1"/>
          <p:nvPr userDrawn="1"/>
        </p:nvSpPr>
        <p:spPr>
          <a:xfrm>
            <a:off x="7168599" y="3853214"/>
            <a:ext cx="18603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Title bold</a:t>
            </a:r>
          </a:p>
          <a:p>
            <a:pPr algn="ctr"/>
            <a:r>
              <a:rPr lang="en-GB" sz="1400" dirty="0">
                <a:solidFill>
                  <a:schemeClr val="accent6"/>
                </a:solidFill>
                <a:latin typeface="Denim" panose="020B0504030102020204" pitchFamily="34" charset="77"/>
              </a:rPr>
              <a:t>Details at 14pt grey regular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53E95C8-BE79-7D8E-A392-6ACCAFE6CF10}"/>
              </a:ext>
            </a:extLst>
          </p:cNvPr>
          <p:cNvSpPr txBox="1"/>
          <p:nvPr userDrawn="1"/>
        </p:nvSpPr>
        <p:spPr>
          <a:xfrm>
            <a:off x="9171396" y="3853214"/>
            <a:ext cx="18603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Title bold</a:t>
            </a:r>
          </a:p>
          <a:p>
            <a:pPr algn="ctr"/>
            <a:r>
              <a:rPr lang="en-GB" sz="1400" dirty="0">
                <a:solidFill>
                  <a:schemeClr val="accent6"/>
                </a:solidFill>
                <a:latin typeface="Denim" panose="020B0504030102020204" pitchFamily="34" charset="77"/>
              </a:rPr>
              <a:t>Details at 14pt grey regular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E7C4CAF-B37C-F7F4-7D0C-6B857E58319B}"/>
              </a:ext>
            </a:extLst>
          </p:cNvPr>
          <p:cNvSpPr>
            <a:spLocks noChangeAspect="1"/>
          </p:cNvSpPr>
          <p:nvPr userDrawn="1"/>
        </p:nvSpPr>
        <p:spPr>
          <a:xfrm>
            <a:off x="3964276" y="3138489"/>
            <a:ext cx="257854" cy="257854"/>
          </a:xfrm>
          <a:prstGeom prst="rect">
            <a:avLst/>
          </a:prstGeom>
          <a:ln w="127000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5E02B69-BFB7-75DA-F380-63EC8E1E3077}"/>
              </a:ext>
            </a:extLst>
          </p:cNvPr>
          <p:cNvSpPr>
            <a:spLocks noChangeAspect="1"/>
          </p:cNvSpPr>
          <p:nvPr userDrawn="1"/>
        </p:nvSpPr>
        <p:spPr>
          <a:xfrm>
            <a:off x="5967073" y="3138489"/>
            <a:ext cx="257854" cy="257854"/>
          </a:xfrm>
          <a:prstGeom prst="rect">
            <a:avLst/>
          </a:prstGeom>
          <a:ln w="127000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4783390-160B-0678-0C99-7B0A23E5703B}"/>
              </a:ext>
            </a:extLst>
          </p:cNvPr>
          <p:cNvSpPr>
            <a:spLocks noChangeAspect="1"/>
          </p:cNvSpPr>
          <p:nvPr userDrawn="1"/>
        </p:nvSpPr>
        <p:spPr>
          <a:xfrm>
            <a:off x="7969870" y="3138489"/>
            <a:ext cx="257854" cy="257854"/>
          </a:xfrm>
          <a:prstGeom prst="rect">
            <a:avLst/>
          </a:prstGeom>
          <a:ln w="127000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1D239E4-D56E-B8EE-C76C-B5C914E29620}"/>
              </a:ext>
            </a:extLst>
          </p:cNvPr>
          <p:cNvSpPr>
            <a:spLocks noChangeAspect="1"/>
          </p:cNvSpPr>
          <p:nvPr userDrawn="1"/>
        </p:nvSpPr>
        <p:spPr>
          <a:xfrm>
            <a:off x="9972668" y="3138489"/>
            <a:ext cx="257854" cy="257854"/>
          </a:xfrm>
          <a:prstGeom prst="rect">
            <a:avLst/>
          </a:prstGeom>
          <a:ln w="127000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726273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DDF-D73D-44F3-DC81-7E0DDB46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BE735-0989-F1C6-0262-A5F63428A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0893D4E-35CE-D98C-8F3D-C96C9ED0CDEE}"/>
              </a:ext>
            </a:extLst>
          </p:cNvPr>
          <p:cNvGrpSpPr/>
          <p:nvPr userDrawn="1"/>
        </p:nvGrpSpPr>
        <p:grpSpPr>
          <a:xfrm>
            <a:off x="1463675" y="3326734"/>
            <a:ext cx="9461385" cy="235652"/>
            <a:chOff x="1463675" y="3149590"/>
            <a:chExt cx="9461385" cy="23565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6519F16-D7A4-B1BF-826F-EC8666A420A8}"/>
                </a:ext>
              </a:extLst>
            </p:cNvPr>
            <p:cNvCxnSpPr>
              <a:cxnSpLocks/>
            </p:cNvCxnSpPr>
            <p:nvPr/>
          </p:nvCxnSpPr>
          <p:spPr>
            <a:xfrm>
              <a:off x="1463675" y="3267416"/>
              <a:ext cx="9271000" cy="0"/>
            </a:xfrm>
            <a:prstGeom prst="line">
              <a:avLst/>
            </a:prstGeom>
            <a:ln w="127000" cap="flat">
              <a:solidFill>
                <a:schemeClr val="tx2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02EACA29-F77E-A098-C919-D0CCA2C4F846}"/>
                </a:ext>
              </a:extLst>
            </p:cNvPr>
            <p:cNvSpPr/>
            <p:nvPr/>
          </p:nvSpPr>
          <p:spPr>
            <a:xfrm rot="5400000">
              <a:off x="10748321" y="3208503"/>
              <a:ext cx="235652" cy="117826"/>
            </a:xfrm>
            <a:prstGeom prst="triangle">
              <a:avLst/>
            </a:prstGeom>
            <a:solidFill>
              <a:schemeClr val="tx2"/>
            </a:solidFill>
            <a:ln w="127000" cap="flat">
              <a:solidFill>
                <a:schemeClr val="tx2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Denim" panose="020B0504030102020204" pitchFamily="34" charset="77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85D21DE-7C3D-100D-2C50-62B34E77D3AA}"/>
              </a:ext>
            </a:extLst>
          </p:cNvPr>
          <p:cNvSpPr txBox="1"/>
          <p:nvPr userDrawn="1"/>
        </p:nvSpPr>
        <p:spPr>
          <a:xfrm>
            <a:off x="1758032" y="3113533"/>
            <a:ext cx="664748" cy="662054"/>
          </a:xfrm>
          <a:prstGeom prst="ellipse">
            <a:avLst/>
          </a:prstGeom>
          <a:solidFill>
            <a:schemeClr val="tx2"/>
          </a:solidFill>
          <a:ln w="127000">
            <a:solidFill>
              <a:schemeClr val="bg2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GB" sz="1400" dirty="0">
                <a:latin typeface="Denim SemiBold" panose="020B0504030102020204" pitchFamily="34" charset="77"/>
                <a:cs typeface="Denim SemiBold" panose="020B0504030102020204" pitchFamily="34" charset="77"/>
              </a:rPr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2124FC-FCCB-B4E4-DCD0-17924701D349}"/>
              </a:ext>
            </a:extLst>
          </p:cNvPr>
          <p:cNvSpPr txBox="1"/>
          <p:nvPr userDrawn="1"/>
        </p:nvSpPr>
        <p:spPr>
          <a:xfrm>
            <a:off x="5769593" y="3113533"/>
            <a:ext cx="664748" cy="662054"/>
          </a:xfrm>
          <a:prstGeom prst="ellipse">
            <a:avLst/>
          </a:prstGeom>
          <a:solidFill>
            <a:schemeClr val="tx2"/>
          </a:solidFill>
          <a:ln w="127000">
            <a:solidFill>
              <a:schemeClr val="bg2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GB" sz="1400" dirty="0">
                <a:latin typeface="Denim SemiBold" panose="020B0504030102020204" pitchFamily="34" charset="77"/>
                <a:cs typeface="Denim SemiBold" panose="020B0504030102020204" pitchFamily="34" charset="77"/>
              </a:rPr>
              <a:t>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EFF67C-5B1C-089B-2A4F-08348ABB5656}"/>
              </a:ext>
            </a:extLst>
          </p:cNvPr>
          <p:cNvSpPr txBox="1"/>
          <p:nvPr userDrawn="1"/>
        </p:nvSpPr>
        <p:spPr>
          <a:xfrm>
            <a:off x="3760830" y="3113533"/>
            <a:ext cx="664748" cy="662054"/>
          </a:xfrm>
          <a:prstGeom prst="ellipse">
            <a:avLst/>
          </a:prstGeom>
          <a:solidFill>
            <a:schemeClr val="tx2"/>
          </a:solidFill>
          <a:ln w="127000">
            <a:solidFill>
              <a:schemeClr val="bg2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GB" sz="1400" dirty="0">
                <a:latin typeface="Denim SemiBold" panose="020B0504030102020204" pitchFamily="34" charset="77"/>
                <a:cs typeface="Denim SemiBold" panose="020B0504030102020204" pitchFamily="34" charset="77"/>
              </a:rPr>
              <a:t>2025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FB2942-F792-4C63-047A-95337ADEFA11}"/>
              </a:ext>
            </a:extLst>
          </p:cNvPr>
          <p:cNvSpPr txBox="1"/>
          <p:nvPr userDrawn="1"/>
        </p:nvSpPr>
        <p:spPr>
          <a:xfrm>
            <a:off x="7766424" y="3113533"/>
            <a:ext cx="664748" cy="662054"/>
          </a:xfrm>
          <a:prstGeom prst="ellipse">
            <a:avLst/>
          </a:prstGeom>
          <a:solidFill>
            <a:schemeClr val="tx2"/>
          </a:solidFill>
          <a:ln w="127000">
            <a:solidFill>
              <a:schemeClr val="bg2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GB" sz="1400" dirty="0">
                <a:latin typeface="Denim SemiBold" panose="020B0504030102020204" pitchFamily="34" charset="77"/>
                <a:cs typeface="Denim SemiBold" panose="020B0504030102020204" pitchFamily="34" charset="77"/>
              </a:rPr>
              <a:t>2027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D99387-6CFD-174F-36D0-7A7470457EDD}"/>
              </a:ext>
            </a:extLst>
          </p:cNvPr>
          <p:cNvSpPr txBox="1"/>
          <p:nvPr userDrawn="1"/>
        </p:nvSpPr>
        <p:spPr>
          <a:xfrm>
            <a:off x="9769221" y="3113533"/>
            <a:ext cx="664748" cy="662054"/>
          </a:xfrm>
          <a:prstGeom prst="ellipse">
            <a:avLst/>
          </a:prstGeom>
          <a:solidFill>
            <a:schemeClr val="tx2"/>
          </a:solidFill>
          <a:ln w="127000">
            <a:solidFill>
              <a:schemeClr val="bg2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GB" sz="1400" dirty="0">
                <a:latin typeface="Denim SemiBold" panose="020B0504030102020204" pitchFamily="34" charset="77"/>
                <a:cs typeface="Denim SemiBold" panose="020B0504030102020204" pitchFamily="34" charset="77"/>
              </a:rPr>
              <a:t>2028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7066A4-5611-361B-9A35-55EA031A5897}"/>
              </a:ext>
            </a:extLst>
          </p:cNvPr>
          <p:cNvSpPr txBox="1"/>
          <p:nvPr userDrawn="1"/>
        </p:nvSpPr>
        <p:spPr>
          <a:xfrm>
            <a:off x="1160207" y="3893413"/>
            <a:ext cx="18603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Title bold</a:t>
            </a:r>
          </a:p>
          <a:p>
            <a:pPr algn="ctr"/>
            <a:r>
              <a:rPr lang="en-GB" sz="1400" dirty="0">
                <a:solidFill>
                  <a:schemeClr val="accent6"/>
                </a:solidFill>
                <a:latin typeface="Denim" panose="020B0504030102020204" pitchFamily="34" charset="77"/>
              </a:rPr>
              <a:t>Details at 14pt grey regular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44A6D1-CAEF-E831-3342-BDCE926534F4}"/>
              </a:ext>
            </a:extLst>
          </p:cNvPr>
          <p:cNvSpPr txBox="1"/>
          <p:nvPr userDrawn="1"/>
        </p:nvSpPr>
        <p:spPr>
          <a:xfrm>
            <a:off x="5171768" y="3893413"/>
            <a:ext cx="18603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Title bold</a:t>
            </a:r>
          </a:p>
          <a:p>
            <a:pPr algn="ctr"/>
            <a:r>
              <a:rPr lang="en-GB" sz="1400" dirty="0">
                <a:solidFill>
                  <a:schemeClr val="accent6"/>
                </a:solidFill>
                <a:latin typeface="Denim" panose="020B0504030102020204" pitchFamily="34" charset="77"/>
              </a:rPr>
              <a:t>Details at 14pt grey regular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45DE97-58B6-F75B-0C3C-506FC195F41F}"/>
              </a:ext>
            </a:extLst>
          </p:cNvPr>
          <p:cNvSpPr txBox="1"/>
          <p:nvPr userDrawn="1"/>
        </p:nvSpPr>
        <p:spPr>
          <a:xfrm>
            <a:off x="3163005" y="2155748"/>
            <a:ext cx="18603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Title bold</a:t>
            </a:r>
          </a:p>
          <a:p>
            <a:pPr algn="ctr"/>
            <a:r>
              <a:rPr lang="en-GB" sz="1400" dirty="0">
                <a:solidFill>
                  <a:schemeClr val="accent6"/>
                </a:solidFill>
                <a:latin typeface="Denim" panose="020B0504030102020204" pitchFamily="34" charset="77"/>
              </a:rPr>
              <a:t>Details at 14pt grey regular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9C6490-E4B3-9EA8-9CD2-9823BD05C668}"/>
              </a:ext>
            </a:extLst>
          </p:cNvPr>
          <p:cNvSpPr txBox="1"/>
          <p:nvPr userDrawn="1"/>
        </p:nvSpPr>
        <p:spPr>
          <a:xfrm>
            <a:off x="7168599" y="2155748"/>
            <a:ext cx="18603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Title bold</a:t>
            </a:r>
          </a:p>
          <a:p>
            <a:pPr algn="ctr"/>
            <a:r>
              <a:rPr lang="en-GB" sz="1400" dirty="0">
                <a:solidFill>
                  <a:schemeClr val="accent6"/>
                </a:solidFill>
                <a:latin typeface="Denim" panose="020B0504030102020204" pitchFamily="34" charset="77"/>
              </a:rPr>
              <a:t>Details at 14pt grey regular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0A4E3F-BAF5-D89B-8542-0F1859A54068}"/>
              </a:ext>
            </a:extLst>
          </p:cNvPr>
          <p:cNvSpPr txBox="1"/>
          <p:nvPr userDrawn="1"/>
        </p:nvSpPr>
        <p:spPr>
          <a:xfrm>
            <a:off x="9171396" y="3893413"/>
            <a:ext cx="186039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latin typeface="Denim SemiBold" panose="020B0504030102020204" pitchFamily="34" charset="77"/>
                <a:cs typeface="Denim SemiBold" panose="020B0504030102020204" pitchFamily="34" charset="77"/>
              </a:rPr>
              <a:t>Title bold</a:t>
            </a:r>
          </a:p>
          <a:p>
            <a:pPr algn="ctr"/>
            <a:r>
              <a:rPr lang="en-GB" sz="1400" dirty="0">
                <a:solidFill>
                  <a:schemeClr val="accent6"/>
                </a:solidFill>
                <a:latin typeface="Denim" panose="020B0504030102020204" pitchFamily="34" charset="77"/>
              </a:rPr>
              <a:t>Details at 14pt grey regular</a:t>
            </a:r>
          </a:p>
        </p:txBody>
      </p:sp>
    </p:spTree>
    <p:extLst>
      <p:ext uri="{BB962C8B-B14F-4D97-AF65-F5344CB8AC3E}">
        <p14:creationId xmlns:p14="http://schemas.microsoft.com/office/powerpoint/2010/main" val="31205813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DDF-D73D-44F3-DC81-7E0DDB46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BE735-0989-F1C6-0262-A5F63428A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CD5A63-1E41-641E-9D3A-38EDAD0B6783}"/>
              </a:ext>
            </a:extLst>
          </p:cNvPr>
          <p:cNvGrpSpPr/>
          <p:nvPr userDrawn="1"/>
        </p:nvGrpSpPr>
        <p:grpSpPr>
          <a:xfrm>
            <a:off x="1494986" y="2561037"/>
            <a:ext cx="9202028" cy="763188"/>
            <a:chOff x="369961" y="1913101"/>
            <a:chExt cx="4326857" cy="358856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C7E65F9-1B99-EE21-4248-A0280A96E6B8}"/>
                </a:ext>
              </a:extLst>
            </p:cNvPr>
            <p:cNvSpPr/>
            <p:nvPr/>
          </p:nvSpPr>
          <p:spPr>
            <a:xfrm>
              <a:off x="1455191" y="1913250"/>
              <a:ext cx="1075720" cy="358559"/>
            </a:xfrm>
            <a:custGeom>
              <a:avLst/>
              <a:gdLst>
                <a:gd name="connsiteX0" fmla="*/ 1041706 w 1075720"/>
                <a:gd name="connsiteY0" fmla="*/ 0 h 358559"/>
                <a:gd name="connsiteX1" fmla="*/ 1075721 w 1075720"/>
                <a:gd name="connsiteY1" fmla="*/ 34015 h 358559"/>
                <a:gd name="connsiteX2" fmla="*/ 1075721 w 1075720"/>
                <a:gd name="connsiteY2" fmla="*/ 324544 h 358559"/>
                <a:gd name="connsiteX3" fmla="*/ 1041706 w 1075720"/>
                <a:gd name="connsiteY3" fmla="*/ 358559 h 358559"/>
                <a:gd name="connsiteX4" fmla="*/ 34015 w 1075720"/>
                <a:gd name="connsiteY4" fmla="*/ 358559 h 358559"/>
                <a:gd name="connsiteX5" fmla="*/ 0 w 1075720"/>
                <a:gd name="connsiteY5" fmla="*/ 324544 h 358559"/>
                <a:gd name="connsiteX6" fmla="*/ 0 w 1075720"/>
                <a:gd name="connsiteY6" fmla="*/ 34015 h 358559"/>
                <a:gd name="connsiteX7" fmla="*/ 34015 w 1075720"/>
                <a:gd name="connsiteY7" fmla="*/ 0 h 358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5720" h="358559">
                  <a:moveTo>
                    <a:pt x="1041706" y="0"/>
                  </a:moveTo>
                  <a:cubicBezTo>
                    <a:pt x="1060492" y="0"/>
                    <a:pt x="1075721" y="15229"/>
                    <a:pt x="1075721" y="34015"/>
                  </a:cubicBezTo>
                  <a:lnTo>
                    <a:pt x="1075721" y="324544"/>
                  </a:lnTo>
                  <a:cubicBezTo>
                    <a:pt x="1075721" y="343330"/>
                    <a:pt x="1060492" y="358559"/>
                    <a:pt x="1041706" y="358559"/>
                  </a:cubicBezTo>
                  <a:lnTo>
                    <a:pt x="34015" y="358559"/>
                  </a:lnTo>
                  <a:cubicBezTo>
                    <a:pt x="15229" y="358559"/>
                    <a:pt x="0" y="343330"/>
                    <a:pt x="0" y="324544"/>
                  </a:cubicBezTo>
                  <a:lnTo>
                    <a:pt x="0" y="34015"/>
                  </a:lnTo>
                  <a:cubicBezTo>
                    <a:pt x="0" y="15229"/>
                    <a:pt x="15229" y="0"/>
                    <a:pt x="34015" y="0"/>
                  </a:cubicBez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GB" spc="-100" dirty="0">
                  <a:solidFill>
                    <a:schemeClr val="accent1"/>
                  </a:solidFill>
                  <a:latin typeface="Denim SemiBold" panose="020B0504030102020204" pitchFamily="34" charset="77"/>
                  <a:cs typeface="Denim SemiBold" panose="020B0504030102020204" pitchFamily="34" charset="77"/>
                </a:rPr>
                <a:t>Phase 02</a:t>
              </a: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5B96AE4F-F235-AE7B-28FE-19A5AF98B3B5}"/>
                </a:ext>
              </a:extLst>
            </p:cNvPr>
            <p:cNvSpPr/>
            <p:nvPr/>
          </p:nvSpPr>
          <p:spPr>
            <a:xfrm>
              <a:off x="2538144" y="1913229"/>
              <a:ext cx="1075763" cy="358601"/>
            </a:xfrm>
            <a:custGeom>
              <a:avLst/>
              <a:gdLst>
                <a:gd name="connsiteX0" fmla="*/ 0 w 1075763"/>
                <a:gd name="connsiteY0" fmla="*/ 179301 h 358601"/>
                <a:gd name="connsiteX1" fmla="*/ 179301 w 1075763"/>
                <a:gd name="connsiteY1" fmla="*/ 0 h 358601"/>
                <a:gd name="connsiteX2" fmla="*/ 896462 w 1075763"/>
                <a:gd name="connsiteY2" fmla="*/ 0 h 358601"/>
                <a:gd name="connsiteX3" fmla="*/ 1075763 w 1075763"/>
                <a:gd name="connsiteY3" fmla="*/ 179301 h 358601"/>
                <a:gd name="connsiteX4" fmla="*/ 896462 w 1075763"/>
                <a:gd name="connsiteY4" fmla="*/ 358602 h 358601"/>
                <a:gd name="connsiteX5" fmla="*/ 179301 w 1075763"/>
                <a:gd name="connsiteY5" fmla="*/ 358602 h 358601"/>
                <a:gd name="connsiteX6" fmla="*/ 0 w 1075763"/>
                <a:gd name="connsiteY6" fmla="*/ 179301 h 35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5763" h="358601">
                  <a:moveTo>
                    <a:pt x="0" y="179301"/>
                  </a:moveTo>
                  <a:cubicBezTo>
                    <a:pt x="0" y="80275"/>
                    <a:pt x="80275" y="0"/>
                    <a:pt x="179301" y="0"/>
                  </a:cubicBezTo>
                  <a:lnTo>
                    <a:pt x="896462" y="0"/>
                  </a:lnTo>
                  <a:cubicBezTo>
                    <a:pt x="995488" y="0"/>
                    <a:pt x="1075763" y="80275"/>
                    <a:pt x="1075763" y="179301"/>
                  </a:cubicBezTo>
                  <a:cubicBezTo>
                    <a:pt x="1075763" y="278327"/>
                    <a:pt x="995488" y="358602"/>
                    <a:pt x="896462" y="358602"/>
                  </a:cubicBezTo>
                  <a:lnTo>
                    <a:pt x="179301" y="358602"/>
                  </a:lnTo>
                  <a:cubicBezTo>
                    <a:pt x="80275" y="358602"/>
                    <a:pt x="0" y="278327"/>
                    <a:pt x="0" y="179301"/>
                  </a:cubicBez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GB" spc="-100" dirty="0">
                  <a:solidFill>
                    <a:schemeClr val="accent1"/>
                  </a:solidFill>
                  <a:latin typeface="Denim SemiBold" panose="020B0504030102020204" pitchFamily="34" charset="77"/>
                  <a:cs typeface="Denim SemiBold" panose="020B0504030102020204" pitchFamily="34" charset="77"/>
                </a:rPr>
                <a:t>Phase 03</a:t>
              </a: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9FA6C5F7-42A5-733D-938A-FDF0FA9B02FB}"/>
                </a:ext>
              </a:extLst>
            </p:cNvPr>
            <p:cNvSpPr/>
            <p:nvPr/>
          </p:nvSpPr>
          <p:spPr>
            <a:xfrm>
              <a:off x="3621098" y="1913250"/>
              <a:ext cx="1075720" cy="358559"/>
            </a:xfrm>
            <a:custGeom>
              <a:avLst/>
              <a:gdLst>
                <a:gd name="connsiteX0" fmla="*/ 107572 w 1075720"/>
                <a:gd name="connsiteY0" fmla="*/ 0 h 358559"/>
                <a:gd name="connsiteX1" fmla="*/ 968149 w 1075720"/>
                <a:gd name="connsiteY1" fmla="*/ 0 h 358559"/>
                <a:gd name="connsiteX2" fmla="*/ 968149 w 1075720"/>
                <a:gd name="connsiteY2" fmla="*/ 0 h 358559"/>
                <a:gd name="connsiteX3" fmla="*/ 970700 w 1075720"/>
                <a:gd name="connsiteY3" fmla="*/ 0 h 358559"/>
                <a:gd name="connsiteX4" fmla="*/ 1075720 w 1075720"/>
                <a:gd name="connsiteY4" fmla="*/ 105021 h 358559"/>
                <a:gd name="connsiteX5" fmla="*/ 1075720 w 1075720"/>
                <a:gd name="connsiteY5" fmla="*/ 253538 h 358559"/>
                <a:gd name="connsiteX6" fmla="*/ 970700 w 1075720"/>
                <a:gd name="connsiteY6" fmla="*/ 358559 h 358559"/>
                <a:gd name="connsiteX7" fmla="*/ 822140 w 1075720"/>
                <a:gd name="connsiteY7" fmla="*/ 358559 h 358559"/>
                <a:gd name="connsiteX8" fmla="*/ 822140 w 1075720"/>
                <a:gd name="connsiteY8" fmla="*/ 358559 h 358559"/>
                <a:gd name="connsiteX9" fmla="*/ 253538 w 1075720"/>
                <a:gd name="connsiteY9" fmla="*/ 358559 h 358559"/>
                <a:gd name="connsiteX10" fmla="*/ 253538 w 1075720"/>
                <a:gd name="connsiteY10" fmla="*/ 358559 h 358559"/>
                <a:gd name="connsiteX11" fmla="*/ 105021 w 1075720"/>
                <a:gd name="connsiteY11" fmla="*/ 358559 h 358559"/>
                <a:gd name="connsiteX12" fmla="*/ 0 w 1075720"/>
                <a:gd name="connsiteY12" fmla="*/ 253538 h 358559"/>
                <a:gd name="connsiteX13" fmla="*/ 0 w 1075720"/>
                <a:gd name="connsiteY13" fmla="*/ 105021 h 358559"/>
                <a:gd name="connsiteX14" fmla="*/ 105021 w 1075720"/>
                <a:gd name="connsiteY14" fmla="*/ 0 h 358559"/>
                <a:gd name="connsiteX15" fmla="*/ 107572 w 1075720"/>
                <a:gd name="connsiteY15" fmla="*/ 0 h 358559"/>
                <a:gd name="connsiteX16" fmla="*/ 107572 w 1075720"/>
                <a:gd name="connsiteY16" fmla="*/ 0 h 358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75720" h="358559">
                  <a:moveTo>
                    <a:pt x="107572" y="0"/>
                  </a:moveTo>
                  <a:lnTo>
                    <a:pt x="968149" y="0"/>
                  </a:lnTo>
                  <a:lnTo>
                    <a:pt x="968149" y="0"/>
                  </a:lnTo>
                  <a:lnTo>
                    <a:pt x="970700" y="0"/>
                  </a:lnTo>
                  <a:lnTo>
                    <a:pt x="1075720" y="105021"/>
                  </a:lnTo>
                  <a:lnTo>
                    <a:pt x="1075720" y="253538"/>
                  </a:lnTo>
                  <a:lnTo>
                    <a:pt x="970700" y="358559"/>
                  </a:lnTo>
                  <a:lnTo>
                    <a:pt x="822140" y="358559"/>
                  </a:lnTo>
                  <a:lnTo>
                    <a:pt x="822140" y="358559"/>
                  </a:lnTo>
                  <a:lnTo>
                    <a:pt x="253538" y="358559"/>
                  </a:lnTo>
                  <a:lnTo>
                    <a:pt x="253538" y="358559"/>
                  </a:lnTo>
                  <a:lnTo>
                    <a:pt x="105021" y="358559"/>
                  </a:lnTo>
                  <a:lnTo>
                    <a:pt x="0" y="253538"/>
                  </a:lnTo>
                  <a:lnTo>
                    <a:pt x="0" y="105021"/>
                  </a:lnTo>
                  <a:lnTo>
                    <a:pt x="105021" y="0"/>
                  </a:lnTo>
                  <a:lnTo>
                    <a:pt x="107572" y="0"/>
                  </a:lnTo>
                  <a:lnTo>
                    <a:pt x="107572" y="0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GB" spc="-100" dirty="0">
                  <a:solidFill>
                    <a:schemeClr val="accent1"/>
                  </a:solidFill>
                  <a:latin typeface="Denim SemiBold" panose="020B0504030102020204" pitchFamily="34" charset="77"/>
                  <a:cs typeface="Denim SemiBold" panose="020B0504030102020204" pitchFamily="34" charset="77"/>
                </a:rPr>
                <a:t>Phase 04</a:t>
              </a: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F37A1E66-BF28-190E-86A8-2C71774BE935}"/>
                </a:ext>
              </a:extLst>
            </p:cNvPr>
            <p:cNvSpPr/>
            <p:nvPr/>
          </p:nvSpPr>
          <p:spPr>
            <a:xfrm>
              <a:off x="369961" y="1913101"/>
              <a:ext cx="1075752" cy="358856"/>
            </a:xfrm>
            <a:custGeom>
              <a:avLst/>
              <a:gdLst>
                <a:gd name="connsiteX0" fmla="*/ 179393 w 1075752"/>
                <a:gd name="connsiteY0" fmla="*/ 0 h 358856"/>
                <a:gd name="connsiteX1" fmla="*/ 896555 w 1075752"/>
                <a:gd name="connsiteY1" fmla="*/ 1 h 358856"/>
                <a:gd name="connsiteX2" fmla="*/ 896554 w 1075752"/>
                <a:gd name="connsiteY2" fmla="*/ 358 h 358856"/>
                <a:gd name="connsiteX3" fmla="*/ 1075752 w 1075752"/>
                <a:gd name="connsiteY3" fmla="*/ 179056 h 358856"/>
                <a:gd name="connsiteX4" fmla="*/ 896454 w 1075752"/>
                <a:gd name="connsiteY4" fmla="*/ 358856 h 358856"/>
                <a:gd name="connsiteX5" fmla="*/ 896157 w 1075752"/>
                <a:gd name="connsiteY5" fmla="*/ 358560 h 358856"/>
                <a:gd name="connsiteX6" fmla="*/ 179558 w 1075752"/>
                <a:gd name="connsiteY6" fmla="*/ 358560 h 358856"/>
                <a:gd name="connsiteX7" fmla="*/ 179288 w 1075752"/>
                <a:gd name="connsiteY7" fmla="*/ 358831 h 358856"/>
                <a:gd name="connsiteX8" fmla="*/ 0 w 1075752"/>
                <a:gd name="connsiteY8" fmla="*/ 180043 h 358856"/>
                <a:gd name="connsiteX9" fmla="*/ 179298 w 1075752"/>
                <a:gd name="connsiteY9" fmla="*/ 243 h 358856"/>
                <a:gd name="connsiteX10" fmla="*/ 179394 w 1075752"/>
                <a:gd name="connsiteY10" fmla="*/ 337 h 358856"/>
                <a:gd name="connsiteX11" fmla="*/ 179393 w 1075752"/>
                <a:gd name="connsiteY11" fmla="*/ 0 h 35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75752" h="358856">
                  <a:moveTo>
                    <a:pt x="179393" y="0"/>
                  </a:moveTo>
                  <a:lnTo>
                    <a:pt x="896555" y="1"/>
                  </a:lnTo>
                  <a:lnTo>
                    <a:pt x="896554" y="358"/>
                  </a:lnTo>
                  <a:lnTo>
                    <a:pt x="1075752" y="179056"/>
                  </a:lnTo>
                  <a:lnTo>
                    <a:pt x="896454" y="358856"/>
                  </a:lnTo>
                  <a:lnTo>
                    <a:pt x="896157" y="358560"/>
                  </a:lnTo>
                  <a:lnTo>
                    <a:pt x="179558" y="358560"/>
                  </a:lnTo>
                  <a:lnTo>
                    <a:pt x="179288" y="358831"/>
                  </a:lnTo>
                  <a:lnTo>
                    <a:pt x="0" y="180043"/>
                  </a:lnTo>
                  <a:lnTo>
                    <a:pt x="179298" y="243"/>
                  </a:lnTo>
                  <a:lnTo>
                    <a:pt x="179394" y="337"/>
                  </a:lnTo>
                  <a:lnTo>
                    <a:pt x="179393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GB" spc="-100" dirty="0">
                  <a:solidFill>
                    <a:schemeClr val="accent1"/>
                  </a:solidFill>
                  <a:latin typeface="Denim SemiBold" panose="020B0504030102020204" pitchFamily="34" charset="77"/>
                  <a:cs typeface="Denim SemiBold" panose="020B0504030102020204" pitchFamily="34" charset="77"/>
                </a:rPr>
                <a:t>Phase 01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C214F0C-D6C1-6200-156B-1B84CCC3CC06}"/>
              </a:ext>
            </a:extLst>
          </p:cNvPr>
          <p:cNvSpPr txBox="1"/>
          <p:nvPr userDrawn="1"/>
        </p:nvSpPr>
        <p:spPr>
          <a:xfrm>
            <a:off x="1708700" y="3460287"/>
            <a:ext cx="18603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Denim SemiBold" panose="020B0504030102020204" pitchFamily="34" charset="77"/>
                <a:cs typeface="Denim SemiBold" panose="020B0504030102020204" pitchFamily="34" charset="77"/>
              </a:rPr>
              <a:t>Title black bold</a:t>
            </a:r>
          </a:p>
          <a:p>
            <a:r>
              <a:rPr lang="en-GB" sz="1400" dirty="0">
                <a:solidFill>
                  <a:schemeClr val="accent6"/>
                </a:solidFill>
                <a:latin typeface="Denim" panose="020B0504030102020204" pitchFamily="34" charset="77"/>
              </a:rPr>
              <a:t>Details at 14pt grey regular – all text is editable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92FB9B-1DA5-9159-A35E-6F94DBBDE986}"/>
              </a:ext>
            </a:extLst>
          </p:cNvPr>
          <p:cNvSpPr txBox="1"/>
          <p:nvPr userDrawn="1"/>
        </p:nvSpPr>
        <p:spPr>
          <a:xfrm>
            <a:off x="4016650" y="3460287"/>
            <a:ext cx="18603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Denim SemiBold" panose="020B0504030102020204" pitchFamily="34" charset="77"/>
                <a:cs typeface="Denim SemiBold" panose="020B0504030102020204" pitchFamily="34" charset="77"/>
              </a:rPr>
              <a:t>Title black bold</a:t>
            </a:r>
          </a:p>
          <a:p>
            <a:r>
              <a:rPr lang="en-GB" sz="1400" dirty="0">
                <a:solidFill>
                  <a:schemeClr val="accent6"/>
                </a:solidFill>
                <a:latin typeface="Denim" panose="020B0504030102020204" pitchFamily="34" charset="77"/>
              </a:rPr>
              <a:t>Details at 14pt grey regular – all text is editable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FD9376-9038-0E0B-8567-3A9B8A5079F9}"/>
              </a:ext>
            </a:extLst>
          </p:cNvPr>
          <p:cNvSpPr txBox="1"/>
          <p:nvPr userDrawn="1"/>
        </p:nvSpPr>
        <p:spPr>
          <a:xfrm>
            <a:off x="6323122" y="3460287"/>
            <a:ext cx="18603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Denim SemiBold" panose="020B0504030102020204" pitchFamily="34" charset="77"/>
                <a:cs typeface="Denim SemiBold" panose="020B0504030102020204" pitchFamily="34" charset="77"/>
              </a:rPr>
              <a:t>Title black bold</a:t>
            </a:r>
          </a:p>
          <a:p>
            <a:r>
              <a:rPr lang="en-GB" sz="1400" dirty="0">
                <a:solidFill>
                  <a:schemeClr val="accent6"/>
                </a:solidFill>
                <a:latin typeface="Denim" panose="020B0504030102020204" pitchFamily="34" charset="77"/>
              </a:rPr>
              <a:t>Details at 14pt grey regular – all text is editable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4CCD72-EBED-1433-3991-16D4924AFBBC}"/>
              </a:ext>
            </a:extLst>
          </p:cNvPr>
          <p:cNvSpPr txBox="1"/>
          <p:nvPr userDrawn="1"/>
        </p:nvSpPr>
        <p:spPr>
          <a:xfrm>
            <a:off x="8622902" y="3460287"/>
            <a:ext cx="18603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Denim SemiBold" panose="020B0504030102020204" pitchFamily="34" charset="77"/>
                <a:cs typeface="Denim SemiBold" panose="020B0504030102020204" pitchFamily="34" charset="77"/>
              </a:rPr>
              <a:t>Title black bold</a:t>
            </a:r>
          </a:p>
          <a:p>
            <a:r>
              <a:rPr lang="en-GB" sz="1400" dirty="0">
                <a:solidFill>
                  <a:schemeClr val="accent6"/>
                </a:solidFill>
                <a:latin typeface="Denim" panose="020B0504030102020204" pitchFamily="34" charset="77"/>
              </a:rPr>
              <a:t>Details at 14pt grey regular – all text is editable </a:t>
            </a:r>
          </a:p>
        </p:txBody>
      </p:sp>
    </p:spTree>
    <p:extLst>
      <p:ext uri="{BB962C8B-B14F-4D97-AF65-F5344CB8AC3E}">
        <p14:creationId xmlns:p14="http://schemas.microsoft.com/office/powerpoint/2010/main" val="357396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DDF-D73D-44F3-DC81-7E0DDB46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BE735-0989-F1C6-0262-A5F63428A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4" name="Content Placeholder 8">
            <a:extLst>
              <a:ext uri="{FF2B5EF4-FFF2-40B4-BE49-F238E27FC236}">
                <a16:creationId xmlns:a16="http://schemas.microsoft.com/office/drawing/2014/main" id="{0EE18C26-1BF0-B01E-191E-FA348E2650E2}"/>
              </a:ext>
            </a:extLst>
          </p:cNvPr>
          <p:cNvGraphicFramePr>
            <a:graphicFrameLocks/>
          </p:cNvGraphicFramePr>
          <p:nvPr userDrawn="1"/>
        </p:nvGraphicFramePr>
        <p:xfrm>
          <a:off x="352425" y="1397000"/>
          <a:ext cx="11491906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6718">
                  <a:extLst>
                    <a:ext uri="{9D8B030D-6E8A-4147-A177-3AD203B41FA5}">
                      <a16:colId xmlns:a16="http://schemas.microsoft.com/office/drawing/2014/main" val="776418552"/>
                    </a:ext>
                  </a:extLst>
                </a:gridCol>
                <a:gridCol w="742099">
                  <a:extLst>
                    <a:ext uri="{9D8B030D-6E8A-4147-A177-3AD203B41FA5}">
                      <a16:colId xmlns:a16="http://schemas.microsoft.com/office/drawing/2014/main" val="73859485"/>
                    </a:ext>
                  </a:extLst>
                </a:gridCol>
                <a:gridCol w="742099">
                  <a:extLst>
                    <a:ext uri="{9D8B030D-6E8A-4147-A177-3AD203B41FA5}">
                      <a16:colId xmlns:a16="http://schemas.microsoft.com/office/drawing/2014/main" val="1940420361"/>
                    </a:ext>
                  </a:extLst>
                </a:gridCol>
                <a:gridCol w="742099">
                  <a:extLst>
                    <a:ext uri="{9D8B030D-6E8A-4147-A177-3AD203B41FA5}">
                      <a16:colId xmlns:a16="http://schemas.microsoft.com/office/drawing/2014/main" val="80484992"/>
                    </a:ext>
                  </a:extLst>
                </a:gridCol>
                <a:gridCol w="742099">
                  <a:extLst>
                    <a:ext uri="{9D8B030D-6E8A-4147-A177-3AD203B41FA5}">
                      <a16:colId xmlns:a16="http://schemas.microsoft.com/office/drawing/2014/main" val="3276930212"/>
                    </a:ext>
                  </a:extLst>
                </a:gridCol>
                <a:gridCol w="742099">
                  <a:extLst>
                    <a:ext uri="{9D8B030D-6E8A-4147-A177-3AD203B41FA5}">
                      <a16:colId xmlns:a16="http://schemas.microsoft.com/office/drawing/2014/main" val="3296895507"/>
                    </a:ext>
                  </a:extLst>
                </a:gridCol>
                <a:gridCol w="742099">
                  <a:extLst>
                    <a:ext uri="{9D8B030D-6E8A-4147-A177-3AD203B41FA5}">
                      <a16:colId xmlns:a16="http://schemas.microsoft.com/office/drawing/2014/main" val="4020184727"/>
                    </a:ext>
                  </a:extLst>
                </a:gridCol>
                <a:gridCol w="742099">
                  <a:extLst>
                    <a:ext uri="{9D8B030D-6E8A-4147-A177-3AD203B41FA5}">
                      <a16:colId xmlns:a16="http://schemas.microsoft.com/office/drawing/2014/main" val="860588866"/>
                    </a:ext>
                  </a:extLst>
                </a:gridCol>
                <a:gridCol w="742099">
                  <a:extLst>
                    <a:ext uri="{9D8B030D-6E8A-4147-A177-3AD203B41FA5}">
                      <a16:colId xmlns:a16="http://schemas.microsoft.com/office/drawing/2014/main" val="622110964"/>
                    </a:ext>
                  </a:extLst>
                </a:gridCol>
                <a:gridCol w="742099">
                  <a:extLst>
                    <a:ext uri="{9D8B030D-6E8A-4147-A177-3AD203B41FA5}">
                      <a16:colId xmlns:a16="http://schemas.microsoft.com/office/drawing/2014/main" val="2530511629"/>
                    </a:ext>
                  </a:extLst>
                </a:gridCol>
                <a:gridCol w="742099">
                  <a:extLst>
                    <a:ext uri="{9D8B030D-6E8A-4147-A177-3AD203B41FA5}">
                      <a16:colId xmlns:a16="http://schemas.microsoft.com/office/drawing/2014/main" val="3346641750"/>
                    </a:ext>
                  </a:extLst>
                </a:gridCol>
                <a:gridCol w="742099">
                  <a:extLst>
                    <a:ext uri="{9D8B030D-6E8A-4147-A177-3AD203B41FA5}">
                      <a16:colId xmlns:a16="http://schemas.microsoft.com/office/drawing/2014/main" val="2191361764"/>
                    </a:ext>
                  </a:extLst>
                </a:gridCol>
                <a:gridCol w="742099">
                  <a:extLst>
                    <a:ext uri="{9D8B030D-6E8A-4147-A177-3AD203B41FA5}">
                      <a16:colId xmlns:a16="http://schemas.microsoft.com/office/drawing/2014/main" val="1153292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Short description 12pt grey regular </a:t>
                      </a:r>
                      <a:endParaRPr lang="en-GB" sz="1200" b="0" dirty="0"/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634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Short description 12pt grey regular </a:t>
                      </a:r>
                      <a:endParaRPr lang="en-GB" sz="1200" b="0" dirty="0"/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045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Short description 12pt grey regular </a:t>
                      </a:r>
                      <a:endParaRPr lang="en-GB" sz="1200" b="0" dirty="0"/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869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Short description 12pt grey regular </a:t>
                      </a:r>
                      <a:endParaRPr lang="en-GB" sz="1200" b="0" dirty="0"/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74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Short description 12pt grey regular </a:t>
                      </a:r>
                      <a:endParaRPr lang="en-GB" sz="1200" b="0" dirty="0"/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50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Short description 12pt grey regular </a:t>
                      </a:r>
                      <a:endParaRPr lang="en-GB" sz="1200" b="0" dirty="0"/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90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Short description 12pt grey regular </a:t>
                      </a:r>
                      <a:endParaRPr lang="en-GB" sz="1200" b="0" dirty="0"/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21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Short description 12pt grey regular </a:t>
                      </a:r>
                      <a:endParaRPr lang="en-GB" sz="1200" b="0" dirty="0"/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984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0" dirty="0">
                        <a:latin typeface="Denim" panose="020B0504030102020204" pitchFamily="34" charset="77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Jan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Feb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Mar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Apr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May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Jun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Jul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Aug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Sep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Oct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Nov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Dec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499205"/>
                  </a:ext>
                </a:extLst>
              </a:tr>
            </a:tbl>
          </a:graphicData>
        </a:graphic>
      </p:graphicFrame>
      <p:sp>
        <p:nvSpPr>
          <p:cNvPr id="5" name="Left-right Arrow 4">
            <a:extLst>
              <a:ext uri="{FF2B5EF4-FFF2-40B4-BE49-F238E27FC236}">
                <a16:creationId xmlns:a16="http://schemas.microsoft.com/office/drawing/2014/main" id="{D60B943F-36CC-8C5F-C322-5B52C26DE8A5}"/>
              </a:ext>
            </a:extLst>
          </p:cNvPr>
          <p:cNvSpPr/>
          <p:nvPr userDrawn="1"/>
        </p:nvSpPr>
        <p:spPr>
          <a:xfrm>
            <a:off x="4806767" y="1459116"/>
            <a:ext cx="1512000" cy="252186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Denim" panose="020B0504030102020204" pitchFamily="34" charset="77"/>
              </a:rPr>
              <a:t>Task name</a:t>
            </a:r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BB7D7B35-4A0F-BBBF-C949-4925667AF760}"/>
              </a:ext>
            </a:extLst>
          </p:cNvPr>
          <p:cNvSpPr/>
          <p:nvPr userDrawn="1"/>
        </p:nvSpPr>
        <p:spPr>
          <a:xfrm>
            <a:off x="5958767" y="1825260"/>
            <a:ext cx="720000" cy="252186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Denim" panose="020B0504030102020204" pitchFamily="34" charset="77"/>
              </a:rPr>
              <a:t>Task</a:t>
            </a:r>
          </a:p>
        </p:txBody>
      </p:sp>
      <p:sp>
        <p:nvSpPr>
          <p:cNvPr id="7" name="Left-right Arrow 6">
            <a:extLst>
              <a:ext uri="{FF2B5EF4-FFF2-40B4-BE49-F238E27FC236}">
                <a16:creationId xmlns:a16="http://schemas.microsoft.com/office/drawing/2014/main" id="{49DB135A-E894-07A6-B6BF-7D4F38A645D7}"/>
              </a:ext>
            </a:extLst>
          </p:cNvPr>
          <p:cNvSpPr/>
          <p:nvPr userDrawn="1"/>
        </p:nvSpPr>
        <p:spPr>
          <a:xfrm>
            <a:off x="6360965" y="2191020"/>
            <a:ext cx="857979" cy="252186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Denim" panose="020B0504030102020204" pitchFamily="34" charset="77"/>
              </a:rPr>
              <a:t>Task</a:t>
            </a:r>
          </a:p>
        </p:txBody>
      </p:sp>
      <p:sp>
        <p:nvSpPr>
          <p:cNvPr id="8" name="Left-right Arrow 7">
            <a:extLst>
              <a:ext uri="{FF2B5EF4-FFF2-40B4-BE49-F238E27FC236}">
                <a16:creationId xmlns:a16="http://schemas.microsoft.com/office/drawing/2014/main" id="{B93CAFB1-7038-28FF-61CA-C739C08BE921}"/>
              </a:ext>
            </a:extLst>
          </p:cNvPr>
          <p:cNvSpPr/>
          <p:nvPr userDrawn="1"/>
        </p:nvSpPr>
        <p:spPr>
          <a:xfrm>
            <a:off x="6842125" y="2572984"/>
            <a:ext cx="857979" cy="252186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Denim" panose="020B0504030102020204" pitchFamily="34" charset="77"/>
              </a:rPr>
              <a:t>Task</a:t>
            </a:r>
          </a:p>
        </p:txBody>
      </p:sp>
      <p:sp>
        <p:nvSpPr>
          <p:cNvPr id="9" name="Left-right Arrow 8">
            <a:extLst>
              <a:ext uri="{FF2B5EF4-FFF2-40B4-BE49-F238E27FC236}">
                <a16:creationId xmlns:a16="http://schemas.microsoft.com/office/drawing/2014/main" id="{F560460E-0261-5ED4-6C0D-9247FC3F53EC}"/>
              </a:ext>
            </a:extLst>
          </p:cNvPr>
          <p:cNvSpPr/>
          <p:nvPr userDrawn="1"/>
        </p:nvSpPr>
        <p:spPr>
          <a:xfrm>
            <a:off x="9760114" y="4051551"/>
            <a:ext cx="720000" cy="252186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latin typeface="Denim" panose="020B0504030102020204" pitchFamily="34" charset="77"/>
              </a:rPr>
              <a:t>Task</a:t>
            </a:r>
          </a:p>
        </p:txBody>
      </p:sp>
      <p:sp>
        <p:nvSpPr>
          <p:cNvPr id="10" name="Left-right Arrow 9">
            <a:extLst>
              <a:ext uri="{FF2B5EF4-FFF2-40B4-BE49-F238E27FC236}">
                <a16:creationId xmlns:a16="http://schemas.microsoft.com/office/drawing/2014/main" id="{ECE926DB-4A28-91E8-982D-459635E310AE}"/>
              </a:ext>
            </a:extLst>
          </p:cNvPr>
          <p:cNvSpPr/>
          <p:nvPr userDrawn="1"/>
        </p:nvSpPr>
        <p:spPr>
          <a:xfrm>
            <a:off x="9077688" y="3675033"/>
            <a:ext cx="720000" cy="252186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latin typeface="Denim" panose="020B0504030102020204" pitchFamily="34" charset="77"/>
              </a:rPr>
              <a:t>Task</a:t>
            </a:r>
          </a:p>
        </p:txBody>
      </p:sp>
      <p:sp>
        <p:nvSpPr>
          <p:cNvPr id="11" name="Left-right Arrow 10">
            <a:extLst>
              <a:ext uri="{FF2B5EF4-FFF2-40B4-BE49-F238E27FC236}">
                <a16:creationId xmlns:a16="http://schemas.microsoft.com/office/drawing/2014/main" id="{CF0C2DCD-216C-20C5-DEB2-FFF64B1BF4E5}"/>
              </a:ext>
            </a:extLst>
          </p:cNvPr>
          <p:cNvSpPr/>
          <p:nvPr userDrawn="1"/>
        </p:nvSpPr>
        <p:spPr>
          <a:xfrm>
            <a:off x="7702456" y="2941501"/>
            <a:ext cx="720000" cy="252186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Denim" panose="020B0504030102020204" pitchFamily="34" charset="77"/>
              </a:rPr>
              <a:t>Task</a:t>
            </a:r>
          </a:p>
        </p:txBody>
      </p:sp>
      <p:sp>
        <p:nvSpPr>
          <p:cNvPr id="12" name="Left-right Arrow 11">
            <a:extLst>
              <a:ext uri="{FF2B5EF4-FFF2-40B4-BE49-F238E27FC236}">
                <a16:creationId xmlns:a16="http://schemas.microsoft.com/office/drawing/2014/main" id="{A9B04898-EE57-BF45-DDB0-71EEEA25D382}"/>
              </a:ext>
            </a:extLst>
          </p:cNvPr>
          <p:cNvSpPr/>
          <p:nvPr userDrawn="1"/>
        </p:nvSpPr>
        <p:spPr>
          <a:xfrm>
            <a:off x="8422456" y="3311681"/>
            <a:ext cx="857979" cy="252186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Denim" panose="020B0504030102020204" pitchFamily="34" charset="77"/>
              </a:rPr>
              <a:t>Task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1E7A19-196D-F433-E006-533515B14BBF}"/>
              </a:ext>
            </a:extLst>
          </p:cNvPr>
          <p:cNvSpPr txBox="1"/>
          <p:nvPr userDrawn="1"/>
        </p:nvSpPr>
        <p:spPr>
          <a:xfrm>
            <a:off x="2947988" y="5199329"/>
            <a:ext cx="844083" cy="400110"/>
          </a:xfrm>
          <a:prstGeom prst="rect">
            <a:avLst/>
          </a:prstGeom>
          <a:noFill/>
        </p:spPr>
        <p:txBody>
          <a:bodyPr wrap="square" lIns="0" rIns="0" rtlCol="0" anchor="b">
            <a:noAutofit/>
          </a:bodyPr>
          <a:lstStyle/>
          <a:p>
            <a:r>
              <a:rPr lang="en-GB" sz="1200" dirty="0">
                <a:solidFill>
                  <a:schemeClr val="accent6"/>
                </a:solidFill>
                <a:latin typeface="Denim" panose="020B0504030102020204" pitchFamily="34" charset="77"/>
              </a:rPr>
              <a:t>Project Start</a:t>
            </a:r>
          </a:p>
          <a:p>
            <a:r>
              <a:rPr lang="en-GB" sz="1000" dirty="0">
                <a:solidFill>
                  <a:schemeClr val="accent6"/>
                </a:solidFill>
                <a:latin typeface="Denim" panose="020B0504030102020204" pitchFamily="34" charset="77"/>
              </a:rPr>
              <a:t>Date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21D357-1ECB-0344-9058-E7AD09CDDAF4}"/>
              </a:ext>
            </a:extLst>
          </p:cNvPr>
          <p:cNvSpPr txBox="1"/>
          <p:nvPr userDrawn="1"/>
        </p:nvSpPr>
        <p:spPr>
          <a:xfrm>
            <a:off x="4507846" y="5199329"/>
            <a:ext cx="844083" cy="400110"/>
          </a:xfrm>
          <a:prstGeom prst="rect">
            <a:avLst/>
          </a:prstGeom>
          <a:noFill/>
        </p:spPr>
        <p:txBody>
          <a:bodyPr wrap="square" lIns="0" rIns="0" rtlCol="0" anchor="b">
            <a:noAutofit/>
          </a:bodyPr>
          <a:lstStyle/>
          <a:p>
            <a:r>
              <a:rPr lang="en-GB" sz="1000" dirty="0">
                <a:solidFill>
                  <a:schemeClr val="accent6"/>
                </a:solidFill>
                <a:latin typeface="Denim" panose="020B0504030102020204" pitchFamily="34" charset="77"/>
              </a:rPr>
              <a:t>Milestone</a:t>
            </a:r>
          </a:p>
          <a:p>
            <a:r>
              <a:rPr lang="en-GB" sz="1000" dirty="0">
                <a:solidFill>
                  <a:schemeClr val="accent6"/>
                </a:solidFill>
                <a:latin typeface="Denim" panose="020B0504030102020204" pitchFamily="34" charset="77"/>
              </a:rPr>
              <a:t>Date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4951E1-F0BF-6839-3AB0-A18EE83595F7}"/>
              </a:ext>
            </a:extLst>
          </p:cNvPr>
          <p:cNvSpPr txBox="1"/>
          <p:nvPr userDrawn="1"/>
        </p:nvSpPr>
        <p:spPr>
          <a:xfrm>
            <a:off x="6323199" y="5199329"/>
            <a:ext cx="844083" cy="400110"/>
          </a:xfrm>
          <a:prstGeom prst="rect">
            <a:avLst/>
          </a:prstGeom>
          <a:noFill/>
        </p:spPr>
        <p:txBody>
          <a:bodyPr wrap="square" lIns="0" rIns="0" rtlCol="0" anchor="b">
            <a:noAutofit/>
          </a:bodyPr>
          <a:lstStyle/>
          <a:p>
            <a:r>
              <a:rPr lang="en-GB" sz="1000" dirty="0">
                <a:solidFill>
                  <a:schemeClr val="accent6"/>
                </a:solidFill>
                <a:latin typeface="Denim" panose="020B0504030102020204" pitchFamily="34" charset="77"/>
              </a:rPr>
              <a:t>Milestone</a:t>
            </a:r>
          </a:p>
          <a:p>
            <a:r>
              <a:rPr lang="en-GB" sz="1000" dirty="0">
                <a:solidFill>
                  <a:schemeClr val="accent6"/>
                </a:solidFill>
                <a:latin typeface="Denim" panose="020B0504030102020204" pitchFamily="34" charset="77"/>
              </a:rPr>
              <a:t>Date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0764B0-7A51-7EEF-8C45-404A8E0FAD6F}"/>
              </a:ext>
            </a:extLst>
          </p:cNvPr>
          <p:cNvSpPr txBox="1"/>
          <p:nvPr userDrawn="1"/>
        </p:nvSpPr>
        <p:spPr>
          <a:xfrm>
            <a:off x="7708246" y="5199329"/>
            <a:ext cx="844083" cy="400110"/>
          </a:xfrm>
          <a:prstGeom prst="rect">
            <a:avLst/>
          </a:prstGeom>
          <a:noFill/>
        </p:spPr>
        <p:txBody>
          <a:bodyPr wrap="square" lIns="0" rIns="0" rtlCol="0" anchor="b">
            <a:noAutofit/>
          </a:bodyPr>
          <a:lstStyle/>
          <a:p>
            <a:r>
              <a:rPr lang="en-GB" sz="1000" dirty="0">
                <a:solidFill>
                  <a:schemeClr val="accent6"/>
                </a:solidFill>
                <a:latin typeface="Denim" panose="020B0504030102020204" pitchFamily="34" charset="77"/>
              </a:rPr>
              <a:t>Milestone</a:t>
            </a:r>
          </a:p>
          <a:p>
            <a:r>
              <a:rPr lang="en-GB" sz="1000" dirty="0">
                <a:solidFill>
                  <a:schemeClr val="accent6"/>
                </a:solidFill>
                <a:latin typeface="Denim" panose="020B0504030102020204" pitchFamily="34" charset="77"/>
              </a:rPr>
              <a:t>Date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5AC608-DCA0-C2D8-A649-CF1EA2226B5F}"/>
              </a:ext>
            </a:extLst>
          </p:cNvPr>
          <p:cNvSpPr txBox="1"/>
          <p:nvPr userDrawn="1"/>
        </p:nvSpPr>
        <p:spPr>
          <a:xfrm>
            <a:off x="9765646" y="5199329"/>
            <a:ext cx="844083" cy="400110"/>
          </a:xfrm>
          <a:prstGeom prst="rect">
            <a:avLst/>
          </a:prstGeom>
          <a:noFill/>
        </p:spPr>
        <p:txBody>
          <a:bodyPr wrap="square" lIns="0" rIns="0" rtlCol="0" anchor="b">
            <a:noAutofit/>
          </a:bodyPr>
          <a:lstStyle/>
          <a:p>
            <a:r>
              <a:rPr lang="en-GB" sz="1000" dirty="0">
                <a:solidFill>
                  <a:schemeClr val="accent6"/>
                </a:solidFill>
                <a:latin typeface="Denim" panose="020B0504030102020204" pitchFamily="34" charset="77"/>
              </a:rPr>
              <a:t>Milestone</a:t>
            </a:r>
          </a:p>
          <a:p>
            <a:r>
              <a:rPr lang="en-GB" sz="1000" dirty="0">
                <a:solidFill>
                  <a:schemeClr val="accent6"/>
                </a:solidFill>
                <a:latin typeface="Denim" panose="020B0504030102020204" pitchFamily="34" charset="77"/>
              </a:rPr>
              <a:t>Date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7DCDE82-22F1-93C5-2A89-4B05B430F083}"/>
              </a:ext>
            </a:extLst>
          </p:cNvPr>
          <p:cNvSpPr txBox="1"/>
          <p:nvPr userDrawn="1"/>
        </p:nvSpPr>
        <p:spPr>
          <a:xfrm>
            <a:off x="11147406" y="5199329"/>
            <a:ext cx="844083" cy="400110"/>
          </a:xfrm>
          <a:prstGeom prst="rect">
            <a:avLst/>
          </a:prstGeom>
          <a:noFill/>
        </p:spPr>
        <p:txBody>
          <a:bodyPr wrap="square" lIns="0" rIns="0" rtlCol="0" anchor="b">
            <a:noAutofit/>
          </a:bodyPr>
          <a:lstStyle/>
          <a:p>
            <a:r>
              <a:rPr lang="en-GB" sz="1200" dirty="0">
                <a:solidFill>
                  <a:schemeClr val="accent6"/>
                </a:solidFill>
                <a:latin typeface="Denim" panose="020B0504030102020204" pitchFamily="34" charset="77"/>
              </a:rPr>
              <a:t>Project End</a:t>
            </a:r>
          </a:p>
          <a:p>
            <a:r>
              <a:rPr lang="en-GB" sz="1000" dirty="0">
                <a:solidFill>
                  <a:schemeClr val="accent6"/>
                </a:solidFill>
                <a:latin typeface="Denim" panose="020B0504030102020204" pitchFamily="34" charset="77"/>
              </a:rPr>
              <a:t>Date</a:t>
            </a:r>
          </a:p>
        </p:txBody>
      </p:sp>
      <p:sp>
        <p:nvSpPr>
          <p:cNvPr id="28" name="Triangle 27">
            <a:extLst>
              <a:ext uri="{FF2B5EF4-FFF2-40B4-BE49-F238E27FC236}">
                <a16:creationId xmlns:a16="http://schemas.microsoft.com/office/drawing/2014/main" id="{5C1E5CAD-BE4D-274E-7CF1-94AF536035D0}"/>
              </a:ext>
            </a:extLst>
          </p:cNvPr>
          <p:cNvSpPr/>
          <p:nvPr userDrawn="1"/>
        </p:nvSpPr>
        <p:spPr>
          <a:xfrm>
            <a:off x="4694235" y="4848687"/>
            <a:ext cx="235652" cy="117826"/>
          </a:xfrm>
          <a:prstGeom prst="triangle">
            <a:avLst/>
          </a:prstGeom>
          <a:solidFill>
            <a:schemeClr val="bg2"/>
          </a:solidFill>
          <a:ln w="12700" cap="flat">
            <a:solidFill>
              <a:schemeClr val="accent3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29" name="Triangle 28">
            <a:extLst>
              <a:ext uri="{FF2B5EF4-FFF2-40B4-BE49-F238E27FC236}">
                <a16:creationId xmlns:a16="http://schemas.microsoft.com/office/drawing/2014/main" id="{B79119E7-D4BB-0F36-0223-8A9892AE1C72}"/>
              </a:ext>
            </a:extLst>
          </p:cNvPr>
          <p:cNvSpPr/>
          <p:nvPr userDrawn="1"/>
        </p:nvSpPr>
        <p:spPr>
          <a:xfrm>
            <a:off x="3208335" y="4848687"/>
            <a:ext cx="235652" cy="117826"/>
          </a:xfrm>
          <a:prstGeom prst="triangle">
            <a:avLst/>
          </a:prstGeom>
          <a:solidFill>
            <a:schemeClr val="accent3"/>
          </a:solidFill>
          <a:ln w="12700" cap="flat">
            <a:solidFill>
              <a:schemeClr val="accent3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30" name="Triangle 29">
            <a:extLst>
              <a:ext uri="{FF2B5EF4-FFF2-40B4-BE49-F238E27FC236}">
                <a16:creationId xmlns:a16="http://schemas.microsoft.com/office/drawing/2014/main" id="{002DFD52-FF49-1671-82EF-462284DB012F}"/>
              </a:ext>
            </a:extLst>
          </p:cNvPr>
          <p:cNvSpPr/>
          <p:nvPr userDrawn="1"/>
        </p:nvSpPr>
        <p:spPr>
          <a:xfrm>
            <a:off x="6469060" y="4848687"/>
            <a:ext cx="235652" cy="117826"/>
          </a:xfrm>
          <a:prstGeom prst="triangle">
            <a:avLst/>
          </a:prstGeom>
          <a:solidFill>
            <a:schemeClr val="bg2"/>
          </a:solidFill>
          <a:ln w="12700" cap="flat">
            <a:solidFill>
              <a:schemeClr val="accent3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31" name="Triangle 30">
            <a:extLst>
              <a:ext uri="{FF2B5EF4-FFF2-40B4-BE49-F238E27FC236}">
                <a16:creationId xmlns:a16="http://schemas.microsoft.com/office/drawing/2014/main" id="{329E0E53-B74D-DB8B-B79A-E12796FBDC28}"/>
              </a:ext>
            </a:extLst>
          </p:cNvPr>
          <p:cNvSpPr/>
          <p:nvPr userDrawn="1"/>
        </p:nvSpPr>
        <p:spPr>
          <a:xfrm>
            <a:off x="7878622" y="4848687"/>
            <a:ext cx="235652" cy="117826"/>
          </a:xfrm>
          <a:prstGeom prst="triangle">
            <a:avLst/>
          </a:prstGeom>
          <a:solidFill>
            <a:schemeClr val="bg2"/>
          </a:solidFill>
          <a:ln w="12700" cap="flat">
            <a:solidFill>
              <a:schemeClr val="accent3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32" name="Triangle 31">
            <a:extLst>
              <a:ext uri="{FF2B5EF4-FFF2-40B4-BE49-F238E27FC236}">
                <a16:creationId xmlns:a16="http://schemas.microsoft.com/office/drawing/2014/main" id="{6046B995-D888-421D-CC35-6CE7F24FA411}"/>
              </a:ext>
            </a:extLst>
          </p:cNvPr>
          <p:cNvSpPr/>
          <p:nvPr userDrawn="1"/>
        </p:nvSpPr>
        <p:spPr>
          <a:xfrm>
            <a:off x="9949959" y="4848687"/>
            <a:ext cx="235652" cy="117826"/>
          </a:xfrm>
          <a:prstGeom prst="triangle">
            <a:avLst/>
          </a:prstGeom>
          <a:solidFill>
            <a:schemeClr val="bg2"/>
          </a:solidFill>
          <a:ln w="12700" cap="flat">
            <a:solidFill>
              <a:schemeClr val="accent3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  <p:sp>
        <p:nvSpPr>
          <p:cNvPr id="33" name="Triangle 32">
            <a:extLst>
              <a:ext uri="{FF2B5EF4-FFF2-40B4-BE49-F238E27FC236}">
                <a16:creationId xmlns:a16="http://schemas.microsoft.com/office/drawing/2014/main" id="{EF9E2705-2323-71D8-6895-CDD147870558}"/>
              </a:ext>
            </a:extLst>
          </p:cNvPr>
          <p:cNvSpPr/>
          <p:nvPr userDrawn="1"/>
        </p:nvSpPr>
        <p:spPr>
          <a:xfrm>
            <a:off x="11376026" y="4848687"/>
            <a:ext cx="235652" cy="117826"/>
          </a:xfrm>
          <a:prstGeom prst="triangle">
            <a:avLst/>
          </a:prstGeom>
          <a:solidFill>
            <a:schemeClr val="accent3"/>
          </a:solidFill>
          <a:ln w="12700" cap="flat">
            <a:solidFill>
              <a:schemeClr val="accent3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Denim" panose="020B05040301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799422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DDF-D73D-44F3-DC81-7E0DDB46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BE735-0989-F1C6-0262-A5F63428A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17" name="Content Placeholder 8">
            <a:extLst>
              <a:ext uri="{FF2B5EF4-FFF2-40B4-BE49-F238E27FC236}">
                <a16:creationId xmlns:a16="http://schemas.microsoft.com/office/drawing/2014/main" id="{F60C0DBD-7D7F-97C9-FD8D-F7B52F3BFBE6}"/>
              </a:ext>
            </a:extLst>
          </p:cNvPr>
          <p:cNvGraphicFramePr>
            <a:graphicFrameLocks/>
          </p:cNvGraphicFramePr>
          <p:nvPr userDrawn="1"/>
        </p:nvGraphicFramePr>
        <p:xfrm>
          <a:off x="352425" y="1397000"/>
          <a:ext cx="11491909" cy="3571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4095">
                  <a:extLst>
                    <a:ext uri="{9D8B030D-6E8A-4147-A177-3AD203B41FA5}">
                      <a16:colId xmlns:a16="http://schemas.microsoft.com/office/drawing/2014/main" val="776418552"/>
                    </a:ext>
                  </a:extLst>
                </a:gridCol>
                <a:gridCol w="1697969">
                  <a:extLst>
                    <a:ext uri="{9D8B030D-6E8A-4147-A177-3AD203B41FA5}">
                      <a16:colId xmlns:a16="http://schemas.microsoft.com/office/drawing/2014/main" val="73859485"/>
                    </a:ext>
                  </a:extLst>
                </a:gridCol>
                <a:gridCol w="1697969">
                  <a:extLst>
                    <a:ext uri="{9D8B030D-6E8A-4147-A177-3AD203B41FA5}">
                      <a16:colId xmlns:a16="http://schemas.microsoft.com/office/drawing/2014/main" val="1940420361"/>
                    </a:ext>
                  </a:extLst>
                </a:gridCol>
                <a:gridCol w="1697969">
                  <a:extLst>
                    <a:ext uri="{9D8B030D-6E8A-4147-A177-3AD203B41FA5}">
                      <a16:colId xmlns:a16="http://schemas.microsoft.com/office/drawing/2014/main" val="80484992"/>
                    </a:ext>
                  </a:extLst>
                </a:gridCol>
                <a:gridCol w="1697969">
                  <a:extLst>
                    <a:ext uri="{9D8B030D-6E8A-4147-A177-3AD203B41FA5}">
                      <a16:colId xmlns:a16="http://schemas.microsoft.com/office/drawing/2014/main" val="3276930212"/>
                    </a:ext>
                  </a:extLst>
                </a:gridCol>
                <a:gridCol w="1697969">
                  <a:extLst>
                    <a:ext uri="{9D8B030D-6E8A-4147-A177-3AD203B41FA5}">
                      <a16:colId xmlns:a16="http://schemas.microsoft.com/office/drawing/2014/main" val="3296895507"/>
                    </a:ext>
                  </a:extLst>
                </a:gridCol>
                <a:gridCol w="1697969">
                  <a:extLst>
                    <a:ext uri="{9D8B030D-6E8A-4147-A177-3AD203B41FA5}">
                      <a16:colId xmlns:a16="http://schemas.microsoft.com/office/drawing/2014/main" val="4020184727"/>
                    </a:ext>
                  </a:extLst>
                </a:gridCol>
              </a:tblGrid>
              <a:tr h="331788">
                <a:tc>
                  <a:txBody>
                    <a:bodyPr/>
                    <a:lstStyle/>
                    <a:p>
                      <a:endParaRPr lang="en-GB" sz="1200" b="0" i="0" dirty="0">
                        <a:latin typeface="Denim" panose="020B0504030102020204" pitchFamily="34" charset="77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January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February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March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April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May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bg1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June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889103"/>
                  </a:ext>
                </a:extLst>
              </a:tr>
              <a:tr h="809929">
                <a:tc>
                  <a:txBody>
                    <a:bodyPr/>
                    <a:lstStyle/>
                    <a:p>
                      <a:r>
                        <a:rPr lang="en-GB" sz="14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Step 1</a:t>
                      </a:r>
                      <a:endParaRPr lang="en-GB" sz="1400" b="1" dirty="0"/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634051"/>
                  </a:ext>
                </a:extLst>
              </a:tr>
              <a:tr h="8099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Step 2</a:t>
                      </a:r>
                      <a:endParaRPr lang="en-GB" sz="1400" b="1" dirty="0"/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045272"/>
                  </a:ext>
                </a:extLst>
              </a:tr>
              <a:tr h="809929">
                <a:tc>
                  <a:txBody>
                    <a:bodyPr/>
                    <a:lstStyle/>
                    <a:p>
                      <a:r>
                        <a:rPr lang="en-GB" sz="14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Step 3</a:t>
                      </a:r>
                      <a:endParaRPr lang="en-GB" sz="1400" b="1" dirty="0"/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869786"/>
                  </a:ext>
                </a:extLst>
              </a:tr>
              <a:tr h="8099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Step 4</a:t>
                      </a:r>
                      <a:endParaRPr lang="en-GB" sz="1400" b="1" dirty="0"/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749561"/>
                  </a:ext>
                </a:extLst>
              </a:tr>
            </a:tbl>
          </a:graphicData>
        </a:graphic>
      </p:graphicFrame>
      <p:sp>
        <p:nvSpPr>
          <p:cNvPr id="18" name="Left-right Arrow 17">
            <a:extLst>
              <a:ext uri="{FF2B5EF4-FFF2-40B4-BE49-F238E27FC236}">
                <a16:creationId xmlns:a16="http://schemas.microsoft.com/office/drawing/2014/main" id="{A7430143-9DD3-BFA7-FA6B-003AA1A8F70D}"/>
              </a:ext>
            </a:extLst>
          </p:cNvPr>
          <p:cNvSpPr/>
          <p:nvPr userDrawn="1"/>
        </p:nvSpPr>
        <p:spPr>
          <a:xfrm>
            <a:off x="1811776" y="2005071"/>
            <a:ext cx="3048982" cy="252186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Denim" panose="020B0504030102020204" pitchFamily="34" charset="77"/>
              </a:rPr>
              <a:t>Description</a:t>
            </a:r>
          </a:p>
        </p:txBody>
      </p:sp>
      <p:sp>
        <p:nvSpPr>
          <p:cNvPr id="19" name="Left-right Arrow 18">
            <a:extLst>
              <a:ext uri="{FF2B5EF4-FFF2-40B4-BE49-F238E27FC236}">
                <a16:creationId xmlns:a16="http://schemas.microsoft.com/office/drawing/2014/main" id="{24957EB0-AD6D-4D7F-F878-335EB09AFB34}"/>
              </a:ext>
            </a:extLst>
          </p:cNvPr>
          <p:cNvSpPr/>
          <p:nvPr userDrawn="1"/>
        </p:nvSpPr>
        <p:spPr>
          <a:xfrm>
            <a:off x="4134341" y="2865972"/>
            <a:ext cx="2612968" cy="252186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Denim" panose="020B0504030102020204" pitchFamily="34" charset="77"/>
              </a:rPr>
              <a:t>Task</a:t>
            </a:r>
          </a:p>
        </p:txBody>
      </p:sp>
      <p:sp>
        <p:nvSpPr>
          <p:cNvPr id="20" name="Left-right Arrow 19">
            <a:extLst>
              <a:ext uri="{FF2B5EF4-FFF2-40B4-BE49-F238E27FC236}">
                <a16:creationId xmlns:a16="http://schemas.microsoft.com/office/drawing/2014/main" id="{A7208258-C253-59CF-F4C1-3D21D612AC1A}"/>
              </a:ext>
            </a:extLst>
          </p:cNvPr>
          <p:cNvSpPr/>
          <p:nvPr userDrawn="1"/>
        </p:nvSpPr>
        <p:spPr>
          <a:xfrm>
            <a:off x="5831043" y="3645618"/>
            <a:ext cx="2612968" cy="252186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Denim" panose="020B0504030102020204" pitchFamily="34" charset="77"/>
              </a:rPr>
              <a:t>Task</a:t>
            </a:r>
          </a:p>
        </p:txBody>
      </p:sp>
      <p:sp>
        <p:nvSpPr>
          <p:cNvPr id="21" name="Left-right Arrow 20">
            <a:extLst>
              <a:ext uri="{FF2B5EF4-FFF2-40B4-BE49-F238E27FC236}">
                <a16:creationId xmlns:a16="http://schemas.microsoft.com/office/drawing/2014/main" id="{4E05A88E-277D-D4BB-BC2F-6D2695EF7308}"/>
              </a:ext>
            </a:extLst>
          </p:cNvPr>
          <p:cNvSpPr/>
          <p:nvPr userDrawn="1"/>
        </p:nvSpPr>
        <p:spPr>
          <a:xfrm>
            <a:off x="8451448" y="4439081"/>
            <a:ext cx="2612968" cy="252186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Denim" panose="020B0504030102020204" pitchFamily="34" charset="77"/>
              </a:rPr>
              <a:t>Task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A6B00A-F220-A768-D637-DFFC05458ED2}"/>
              </a:ext>
            </a:extLst>
          </p:cNvPr>
          <p:cNvSpPr/>
          <p:nvPr userDrawn="1"/>
        </p:nvSpPr>
        <p:spPr>
          <a:xfrm>
            <a:off x="7755421" y="5443532"/>
            <a:ext cx="194503" cy="1945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32000" rtlCol="0" anchor="ctr"/>
          <a:lstStyle/>
          <a:p>
            <a:r>
              <a:rPr lang="en-GB" sz="1000" dirty="0">
                <a:solidFill>
                  <a:schemeClr val="accent6"/>
                </a:solidFill>
                <a:latin typeface="Denim" panose="020B0504030102020204" pitchFamily="34" charset="77"/>
              </a:rPr>
              <a:t>Description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960A5A-66CF-4A29-8954-05706ADE3654}"/>
              </a:ext>
            </a:extLst>
          </p:cNvPr>
          <p:cNvSpPr/>
          <p:nvPr userDrawn="1"/>
        </p:nvSpPr>
        <p:spPr>
          <a:xfrm>
            <a:off x="9054134" y="5443532"/>
            <a:ext cx="194503" cy="1945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32000" rtlCol="0" anchor="ctr"/>
          <a:lstStyle/>
          <a:p>
            <a:r>
              <a:rPr lang="en-GB" sz="1000" dirty="0">
                <a:solidFill>
                  <a:schemeClr val="accent6"/>
                </a:solidFill>
                <a:latin typeface="Denim" panose="020B0504030102020204" pitchFamily="34" charset="77"/>
              </a:rPr>
              <a:t>Description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D611B43-CE64-8513-C933-884297CBAF6C}"/>
              </a:ext>
            </a:extLst>
          </p:cNvPr>
          <p:cNvSpPr/>
          <p:nvPr userDrawn="1"/>
        </p:nvSpPr>
        <p:spPr>
          <a:xfrm>
            <a:off x="10352847" y="5443532"/>
            <a:ext cx="194503" cy="19450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32000" rtlCol="0" anchor="ctr"/>
          <a:lstStyle/>
          <a:p>
            <a:r>
              <a:rPr lang="en-GB" sz="1000" dirty="0">
                <a:solidFill>
                  <a:schemeClr val="accent6"/>
                </a:solidFill>
                <a:latin typeface="Denim" panose="020B0504030102020204" pitchFamily="34" charset="77"/>
              </a:rPr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27020751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DDF-D73D-44F3-DC81-7E0DDB46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BE735-0989-F1C6-0262-A5F63428A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8" name="Content Placeholder 8">
            <a:extLst>
              <a:ext uri="{FF2B5EF4-FFF2-40B4-BE49-F238E27FC236}">
                <a16:creationId xmlns:a16="http://schemas.microsoft.com/office/drawing/2014/main" id="{3292E4FB-31D8-DB66-B82B-A81501E43C39}"/>
              </a:ext>
            </a:extLst>
          </p:cNvPr>
          <p:cNvGraphicFramePr>
            <a:graphicFrameLocks/>
          </p:cNvGraphicFramePr>
          <p:nvPr userDrawn="1"/>
        </p:nvGraphicFramePr>
        <p:xfrm>
          <a:off x="352427" y="1397000"/>
          <a:ext cx="11491883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615">
                  <a:extLst>
                    <a:ext uri="{9D8B030D-6E8A-4147-A177-3AD203B41FA5}">
                      <a16:colId xmlns:a16="http://schemas.microsoft.com/office/drawing/2014/main" val="776418552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73859485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1940420361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80484992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3276930212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3296895507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4020184727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860588866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622110964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2530511629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3346641750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2191361764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1153292570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3444863540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1752417950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269508583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2330154629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3949833191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3924873548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2099673994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1284683724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3641572287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3484413634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2638328758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1150159417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1860231719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3395819644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3009744716"/>
                    </a:ext>
                  </a:extLst>
                </a:gridCol>
                <a:gridCol w="378831">
                  <a:extLst>
                    <a:ext uri="{9D8B030D-6E8A-4147-A177-3AD203B41FA5}">
                      <a16:colId xmlns:a16="http://schemas.microsoft.com/office/drawing/2014/main" val="1268646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1200" b="0" i="0" dirty="0">
                        <a:solidFill>
                          <a:schemeClr val="accent6"/>
                        </a:solidFill>
                        <a:latin typeface="Denim" panose="020B0504030102020204" pitchFamily="34" charset="77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accent6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1</a:t>
                      </a:r>
                      <a:r>
                        <a:rPr lang="en-GB" sz="1400" b="0" i="0" baseline="30000" dirty="0">
                          <a:solidFill>
                            <a:schemeClr val="accent6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st</a:t>
                      </a:r>
                      <a:r>
                        <a:rPr lang="en-GB" sz="1400" b="0" i="0" dirty="0">
                          <a:solidFill>
                            <a:schemeClr val="accent6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 week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accent6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2</a:t>
                      </a:r>
                      <a:r>
                        <a:rPr lang="en-GB" sz="1400" b="0" i="0" baseline="30000" dirty="0">
                          <a:solidFill>
                            <a:schemeClr val="accent6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nd</a:t>
                      </a:r>
                      <a:r>
                        <a:rPr lang="en-GB" sz="1400" b="0" i="0" dirty="0">
                          <a:solidFill>
                            <a:schemeClr val="accent6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 week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accent6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3</a:t>
                      </a:r>
                      <a:r>
                        <a:rPr lang="en-GB" sz="1400" b="0" i="0" baseline="30000" dirty="0">
                          <a:solidFill>
                            <a:schemeClr val="accent6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rd</a:t>
                      </a:r>
                      <a:r>
                        <a:rPr lang="en-GB" sz="1400" b="0" i="0" dirty="0">
                          <a:solidFill>
                            <a:schemeClr val="accent6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 week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GB" sz="1400" b="0" i="0" dirty="0">
                          <a:solidFill>
                            <a:schemeClr val="accent6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4</a:t>
                      </a:r>
                      <a:r>
                        <a:rPr lang="en-GB" sz="1400" b="0" i="0" baseline="30000" dirty="0">
                          <a:solidFill>
                            <a:schemeClr val="accent6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th</a:t>
                      </a:r>
                      <a:r>
                        <a:rPr lang="en-GB" sz="1400" b="0" i="0" dirty="0">
                          <a:solidFill>
                            <a:schemeClr val="accent6"/>
                          </a:solidFill>
                          <a:latin typeface="Denim SemiBold" panose="020B0504030102020204" pitchFamily="34" charset="77"/>
                          <a:cs typeface="Denim SemiBold" panose="020B0504030102020204" pitchFamily="34" charset="77"/>
                        </a:rPr>
                        <a:t> week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134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200" b="0" i="0" dirty="0">
                        <a:solidFill>
                          <a:schemeClr val="accent6"/>
                        </a:solidFill>
                        <a:latin typeface="Denim" panose="020B0504030102020204" pitchFamily="34" charset="77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353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b="0" i="0" dirty="0">
                          <a:solidFill>
                            <a:schemeClr val="accent6"/>
                          </a:solidFill>
                          <a:latin typeface="Denim" panose="020B0504030102020204" pitchFamily="34" charset="77"/>
                        </a:rPr>
                        <a:t>Task 01</a:t>
                      </a:r>
                      <a:endParaRPr lang="en-GB" sz="1200" b="0" dirty="0"/>
                    </a:p>
                  </a:txBody>
                  <a:tcPr marL="0" marR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634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87D78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Task 02</a:t>
                      </a:r>
                      <a:endParaRPr lang="en-GB" sz="1200" b="0" dirty="0"/>
                    </a:p>
                  </a:txBody>
                  <a:tcPr marL="0" marR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045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87D78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Task 03</a:t>
                      </a:r>
                      <a:endParaRPr lang="en-GB" sz="1200" b="0" dirty="0"/>
                    </a:p>
                  </a:txBody>
                  <a:tcPr marL="0" marR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869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87D78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Task 04</a:t>
                      </a:r>
                      <a:endParaRPr lang="en-GB" sz="1200" b="0" dirty="0"/>
                    </a:p>
                  </a:txBody>
                  <a:tcPr marL="0" marR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74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87D78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Task 05</a:t>
                      </a:r>
                      <a:endParaRPr lang="en-GB" sz="1200" b="0" dirty="0"/>
                    </a:p>
                  </a:txBody>
                  <a:tcPr marL="0" marR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50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87D78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Task 06</a:t>
                      </a:r>
                      <a:endParaRPr lang="en-GB" sz="1200" b="0" dirty="0"/>
                    </a:p>
                  </a:txBody>
                  <a:tcPr marL="0" marR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90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87D78"/>
                          </a:solidFill>
                          <a:effectLst/>
                          <a:uLnTx/>
                          <a:uFillTx/>
                          <a:latin typeface="Denim" panose="020B0504030102020204" pitchFamily="34" charset="77"/>
                          <a:ea typeface="+mn-ea"/>
                          <a:cs typeface="+mn-cs"/>
                        </a:rPr>
                        <a:t>Task 07</a:t>
                      </a:r>
                      <a:endParaRPr lang="en-GB" sz="1200" b="0" dirty="0"/>
                    </a:p>
                  </a:txBody>
                  <a:tcPr marL="0" marR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i="0" dirty="0">
                        <a:latin typeface="Denim" panose="020B0504030102020204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217459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33704421-981D-DAEE-AFF9-67D1C5E0838C}"/>
              </a:ext>
            </a:extLst>
          </p:cNvPr>
          <p:cNvSpPr/>
          <p:nvPr userDrawn="1"/>
        </p:nvSpPr>
        <p:spPr>
          <a:xfrm>
            <a:off x="6935166" y="5434013"/>
            <a:ext cx="194503" cy="194503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32000" rtlCol="0" anchor="ctr"/>
          <a:lstStyle/>
          <a:p>
            <a:r>
              <a:rPr lang="en-GB" sz="1000" dirty="0">
                <a:solidFill>
                  <a:schemeClr val="accent6"/>
                </a:solidFill>
                <a:latin typeface="Denim" panose="020B0504030102020204" pitchFamily="34" charset="77"/>
              </a:rPr>
              <a:t>Description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F38166-F48A-B452-5D98-730E24CADC97}"/>
              </a:ext>
            </a:extLst>
          </p:cNvPr>
          <p:cNvSpPr/>
          <p:nvPr userDrawn="1"/>
        </p:nvSpPr>
        <p:spPr>
          <a:xfrm>
            <a:off x="8233879" y="5434013"/>
            <a:ext cx="194503" cy="194503"/>
          </a:xfrm>
          <a:prstGeom prst="rect">
            <a:avLst/>
          </a:prstGeom>
          <a:solidFill>
            <a:schemeClr val="accent3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32000" rtlCol="0" anchor="ctr"/>
          <a:lstStyle/>
          <a:p>
            <a:r>
              <a:rPr lang="en-GB" sz="1000" dirty="0">
                <a:solidFill>
                  <a:schemeClr val="accent6"/>
                </a:solidFill>
                <a:latin typeface="Denim" panose="020B0504030102020204" pitchFamily="34" charset="77"/>
              </a:rPr>
              <a:t>Description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54D2E2-6BBE-468B-EAFC-86F78733B28D}"/>
              </a:ext>
            </a:extLst>
          </p:cNvPr>
          <p:cNvSpPr/>
          <p:nvPr userDrawn="1"/>
        </p:nvSpPr>
        <p:spPr>
          <a:xfrm>
            <a:off x="9532592" y="5434013"/>
            <a:ext cx="194503" cy="194503"/>
          </a:xfrm>
          <a:prstGeom prst="rect">
            <a:avLst/>
          </a:prstGeom>
          <a:solidFill>
            <a:schemeClr val="accent6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32000" rtlCol="0" anchor="ctr"/>
          <a:lstStyle/>
          <a:p>
            <a:r>
              <a:rPr lang="en-GB" sz="1000" dirty="0">
                <a:solidFill>
                  <a:schemeClr val="accent6"/>
                </a:solidFill>
                <a:latin typeface="Denim" panose="020B0504030102020204" pitchFamily="34" charset="77"/>
              </a:rPr>
              <a:t>Description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ED34B9-E9C3-C8CC-7614-85351BAB213B}"/>
              </a:ext>
            </a:extLst>
          </p:cNvPr>
          <p:cNvSpPr/>
          <p:nvPr userDrawn="1"/>
        </p:nvSpPr>
        <p:spPr>
          <a:xfrm>
            <a:off x="10844558" y="5434013"/>
            <a:ext cx="194503" cy="194503"/>
          </a:xfrm>
          <a:prstGeom prst="rect">
            <a:avLst/>
          </a:prstGeom>
          <a:solidFill>
            <a:schemeClr val="accent4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32000" rtlCol="0" anchor="ctr"/>
          <a:lstStyle/>
          <a:p>
            <a:r>
              <a:rPr lang="en-GB" sz="1000" dirty="0">
                <a:solidFill>
                  <a:schemeClr val="accent6"/>
                </a:solidFill>
                <a:latin typeface="Denim" panose="020B0504030102020204" pitchFamily="34" charset="77"/>
              </a:rPr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10862004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SANISATION CHARTS SLIDES &gt;&gt;&gt;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45DF46-E13E-41E8-27B8-EDC7F4162DB0}"/>
              </a:ext>
            </a:extLst>
          </p:cNvPr>
          <p:cNvSpPr txBox="1"/>
          <p:nvPr userDrawn="1"/>
        </p:nvSpPr>
        <p:spPr>
          <a:xfrm>
            <a:off x="1112667" y="2151727"/>
            <a:ext cx="99666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sz="8000" b="1" i="0" dirty="0">
                <a:solidFill>
                  <a:schemeClr val="accent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rPr>
              <a:t>Organisation Charts slides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5DBA88-6817-8C77-F188-1E31D35A129B}"/>
              </a:ext>
            </a:extLst>
          </p:cNvPr>
          <p:cNvSpPr/>
          <p:nvPr userDrawn="1"/>
        </p:nvSpPr>
        <p:spPr>
          <a:xfrm>
            <a:off x="0" y="6166884"/>
            <a:ext cx="1786270" cy="691116"/>
          </a:xfrm>
          <a:prstGeom prst="rect">
            <a:avLst/>
          </a:prstGeom>
          <a:solidFill>
            <a:srgbClr val="37DC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41819374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 Char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DDF-D73D-44F3-DC81-7E0DDB46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BE735-0989-F1C6-0262-A5F63428A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935734-7EA3-3108-6A82-51B929971AC6}"/>
              </a:ext>
            </a:extLst>
          </p:cNvPr>
          <p:cNvSpPr txBox="1"/>
          <p:nvPr userDrawn="1"/>
        </p:nvSpPr>
        <p:spPr>
          <a:xfrm>
            <a:off x="5040141" y="1422039"/>
            <a:ext cx="2111718" cy="510778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First name Last name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C53BC-A590-0DFE-95A5-C7226902929E}"/>
              </a:ext>
            </a:extLst>
          </p:cNvPr>
          <p:cNvSpPr txBox="1"/>
          <p:nvPr userDrawn="1"/>
        </p:nvSpPr>
        <p:spPr>
          <a:xfrm>
            <a:off x="557565" y="2377035"/>
            <a:ext cx="1892678" cy="519116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8395F9-FC7C-2D44-212C-EB66E574564A}"/>
              </a:ext>
            </a:extLst>
          </p:cNvPr>
          <p:cNvSpPr txBox="1"/>
          <p:nvPr userDrawn="1"/>
        </p:nvSpPr>
        <p:spPr>
          <a:xfrm>
            <a:off x="2863443" y="2377035"/>
            <a:ext cx="1892678" cy="519116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BABE25-556E-0905-4F3F-9D5C41D66730}"/>
              </a:ext>
            </a:extLst>
          </p:cNvPr>
          <p:cNvSpPr txBox="1"/>
          <p:nvPr userDrawn="1"/>
        </p:nvSpPr>
        <p:spPr>
          <a:xfrm>
            <a:off x="5149661" y="2377035"/>
            <a:ext cx="1892678" cy="519116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E2F550-5141-E11D-8367-6E301AA78EF0}"/>
              </a:ext>
            </a:extLst>
          </p:cNvPr>
          <p:cNvSpPr txBox="1"/>
          <p:nvPr userDrawn="1"/>
        </p:nvSpPr>
        <p:spPr>
          <a:xfrm>
            <a:off x="7461947" y="2377035"/>
            <a:ext cx="1892678" cy="519116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2C9A4F14-83C0-0FDD-6BE1-2DFDB6C63B9B}"/>
              </a:ext>
            </a:extLst>
          </p:cNvPr>
          <p:cNvCxnSpPr>
            <a:cxnSpLocks/>
            <a:stCxn id="4" idx="2"/>
            <a:endCxn id="5" idx="0"/>
          </p:cNvCxnSpPr>
          <p:nvPr userDrawn="1"/>
        </p:nvCxnSpPr>
        <p:spPr>
          <a:xfrm rot="5400000">
            <a:off x="3577843" y="-141122"/>
            <a:ext cx="444218" cy="4592096"/>
          </a:xfrm>
          <a:prstGeom prst="bentConnector3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6A6589A1-8C73-BAC0-DBBA-5F1AF7A7095B}"/>
              </a:ext>
            </a:extLst>
          </p:cNvPr>
          <p:cNvCxnSpPr>
            <a:cxnSpLocks/>
            <a:stCxn id="4" idx="2"/>
            <a:endCxn id="6" idx="0"/>
          </p:cNvCxnSpPr>
          <p:nvPr userDrawn="1"/>
        </p:nvCxnSpPr>
        <p:spPr>
          <a:xfrm rot="5400000">
            <a:off x="4730782" y="1011817"/>
            <a:ext cx="444218" cy="2286218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D759FC1A-3681-B530-63B6-D73C7AC51440}"/>
              </a:ext>
            </a:extLst>
          </p:cNvPr>
          <p:cNvCxnSpPr>
            <a:cxnSpLocks/>
            <a:stCxn id="4" idx="2"/>
            <a:endCxn id="13" idx="0"/>
          </p:cNvCxnSpPr>
          <p:nvPr userDrawn="1"/>
        </p:nvCxnSpPr>
        <p:spPr>
          <a:xfrm rot="16200000" flipH="1">
            <a:off x="7030034" y="998783"/>
            <a:ext cx="444218" cy="2312286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B845782C-6450-93D4-F231-24BFA66EF5B5}"/>
              </a:ext>
            </a:extLst>
          </p:cNvPr>
          <p:cNvCxnSpPr>
            <a:cxnSpLocks/>
            <a:stCxn id="4" idx="2"/>
          </p:cNvCxnSpPr>
          <p:nvPr userDrawn="1"/>
        </p:nvCxnSpPr>
        <p:spPr>
          <a:xfrm rot="16200000" flipH="1">
            <a:off x="8182973" y="-154157"/>
            <a:ext cx="444218" cy="461816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BE378A-1AC2-99EB-2375-855353396BB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932817"/>
            <a:ext cx="0" cy="4442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631255C-9BA9-0223-E25F-C4BAFD60AE5A}"/>
              </a:ext>
            </a:extLst>
          </p:cNvPr>
          <p:cNvCxnSpPr>
            <a:cxnSpLocks/>
            <a:stCxn id="7" idx="2"/>
          </p:cNvCxnSpPr>
          <p:nvPr userDrawn="1"/>
        </p:nvCxnSpPr>
        <p:spPr>
          <a:xfrm>
            <a:off x="6096000" y="2896151"/>
            <a:ext cx="0" cy="2118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D741448-B5FB-23F9-7859-0570CA7B1241}"/>
              </a:ext>
            </a:extLst>
          </p:cNvPr>
          <p:cNvCxnSpPr>
            <a:cxnSpLocks/>
            <a:stCxn id="13" idx="2"/>
          </p:cNvCxnSpPr>
          <p:nvPr userDrawn="1"/>
        </p:nvCxnSpPr>
        <p:spPr>
          <a:xfrm>
            <a:off x="8408286" y="2896151"/>
            <a:ext cx="0" cy="2118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79CCA6D-A2D2-C501-0EE9-CF0FE90490EF}"/>
              </a:ext>
            </a:extLst>
          </p:cNvPr>
          <p:cNvCxnSpPr>
            <a:cxnSpLocks/>
          </p:cNvCxnSpPr>
          <p:nvPr userDrawn="1"/>
        </p:nvCxnSpPr>
        <p:spPr>
          <a:xfrm>
            <a:off x="10714165" y="2896151"/>
            <a:ext cx="0" cy="2118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72C7EBD-CC5F-0B5A-6386-55C1D081A202}"/>
              </a:ext>
            </a:extLst>
          </p:cNvPr>
          <p:cNvCxnSpPr>
            <a:cxnSpLocks/>
            <a:stCxn id="6" idx="2"/>
          </p:cNvCxnSpPr>
          <p:nvPr userDrawn="1"/>
        </p:nvCxnSpPr>
        <p:spPr>
          <a:xfrm>
            <a:off x="3809782" y="2896151"/>
            <a:ext cx="0" cy="2118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57DA1E1-CD1C-B038-8A87-82C685A0727D}"/>
              </a:ext>
            </a:extLst>
          </p:cNvPr>
          <p:cNvCxnSpPr>
            <a:cxnSpLocks/>
            <a:stCxn id="5" idx="2"/>
          </p:cNvCxnSpPr>
          <p:nvPr userDrawn="1"/>
        </p:nvCxnSpPr>
        <p:spPr>
          <a:xfrm>
            <a:off x="1503904" y="2896151"/>
            <a:ext cx="0" cy="2118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A9EF969-D06D-97F2-9659-826F11328D50}"/>
              </a:ext>
            </a:extLst>
          </p:cNvPr>
          <p:cNvSpPr txBox="1"/>
          <p:nvPr userDrawn="1"/>
        </p:nvSpPr>
        <p:spPr>
          <a:xfrm>
            <a:off x="557565" y="31108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61B4CB8-AE33-9FE7-445B-783B29B25ED0}"/>
              </a:ext>
            </a:extLst>
          </p:cNvPr>
          <p:cNvSpPr txBox="1"/>
          <p:nvPr userDrawn="1"/>
        </p:nvSpPr>
        <p:spPr>
          <a:xfrm>
            <a:off x="557565" y="37204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F1CE978-0FEF-8461-458E-A211161FC46E}"/>
              </a:ext>
            </a:extLst>
          </p:cNvPr>
          <p:cNvSpPr txBox="1"/>
          <p:nvPr userDrawn="1"/>
        </p:nvSpPr>
        <p:spPr>
          <a:xfrm>
            <a:off x="557565" y="43300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A41D81-05C6-DE63-7FEF-6E4F3F6E4248}"/>
              </a:ext>
            </a:extLst>
          </p:cNvPr>
          <p:cNvSpPr txBox="1"/>
          <p:nvPr userDrawn="1"/>
        </p:nvSpPr>
        <p:spPr>
          <a:xfrm>
            <a:off x="557565" y="49396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6C9266B-1222-B0DE-52B4-D1AA8875F236}"/>
              </a:ext>
            </a:extLst>
          </p:cNvPr>
          <p:cNvSpPr txBox="1"/>
          <p:nvPr userDrawn="1"/>
        </p:nvSpPr>
        <p:spPr>
          <a:xfrm>
            <a:off x="5149661" y="31108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C9ADCFA-1181-406C-142C-567D7AF18814}"/>
              </a:ext>
            </a:extLst>
          </p:cNvPr>
          <p:cNvSpPr txBox="1"/>
          <p:nvPr userDrawn="1"/>
        </p:nvSpPr>
        <p:spPr>
          <a:xfrm>
            <a:off x="5149661" y="37204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19376CE-5496-CF55-A190-B698191E1241}"/>
              </a:ext>
            </a:extLst>
          </p:cNvPr>
          <p:cNvSpPr txBox="1"/>
          <p:nvPr userDrawn="1"/>
        </p:nvSpPr>
        <p:spPr>
          <a:xfrm>
            <a:off x="5149661" y="43300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DEDC8FA-0814-1D87-5CE0-E0ACA26C6AB8}"/>
              </a:ext>
            </a:extLst>
          </p:cNvPr>
          <p:cNvSpPr txBox="1"/>
          <p:nvPr userDrawn="1"/>
        </p:nvSpPr>
        <p:spPr>
          <a:xfrm>
            <a:off x="5149661" y="49396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9633A6-3E9B-A2AB-EA16-CE9867E31797}"/>
              </a:ext>
            </a:extLst>
          </p:cNvPr>
          <p:cNvSpPr txBox="1"/>
          <p:nvPr userDrawn="1"/>
        </p:nvSpPr>
        <p:spPr>
          <a:xfrm>
            <a:off x="2863443" y="31108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8C2DC96-B50D-AC70-76FF-8AA3C96ED28A}"/>
              </a:ext>
            </a:extLst>
          </p:cNvPr>
          <p:cNvSpPr txBox="1"/>
          <p:nvPr userDrawn="1"/>
        </p:nvSpPr>
        <p:spPr>
          <a:xfrm>
            <a:off x="2863443" y="37204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ED330DD-DA59-8B46-FC53-B20C47F8682F}"/>
              </a:ext>
            </a:extLst>
          </p:cNvPr>
          <p:cNvSpPr txBox="1"/>
          <p:nvPr userDrawn="1"/>
        </p:nvSpPr>
        <p:spPr>
          <a:xfrm>
            <a:off x="2863443" y="43300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471D450-423C-FCFB-B02A-DF0FC8DA05A8}"/>
              </a:ext>
            </a:extLst>
          </p:cNvPr>
          <p:cNvSpPr txBox="1"/>
          <p:nvPr userDrawn="1"/>
        </p:nvSpPr>
        <p:spPr>
          <a:xfrm>
            <a:off x="2863443" y="49396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2AF07E7-B847-AB9D-F676-BDE5B12ECA50}"/>
              </a:ext>
            </a:extLst>
          </p:cNvPr>
          <p:cNvSpPr txBox="1"/>
          <p:nvPr userDrawn="1"/>
        </p:nvSpPr>
        <p:spPr>
          <a:xfrm>
            <a:off x="7461947" y="31108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16435EE-0042-EA99-C208-8832554ADC2A}"/>
              </a:ext>
            </a:extLst>
          </p:cNvPr>
          <p:cNvSpPr txBox="1"/>
          <p:nvPr userDrawn="1"/>
        </p:nvSpPr>
        <p:spPr>
          <a:xfrm>
            <a:off x="7461947" y="37204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C38648C-DB9B-6543-F638-CE881068628A}"/>
              </a:ext>
            </a:extLst>
          </p:cNvPr>
          <p:cNvSpPr txBox="1"/>
          <p:nvPr userDrawn="1"/>
        </p:nvSpPr>
        <p:spPr>
          <a:xfrm>
            <a:off x="7461947" y="43300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AF449FD-EE53-6BC0-DD8C-303A3144A827}"/>
              </a:ext>
            </a:extLst>
          </p:cNvPr>
          <p:cNvSpPr txBox="1"/>
          <p:nvPr userDrawn="1"/>
        </p:nvSpPr>
        <p:spPr>
          <a:xfrm>
            <a:off x="7461947" y="49396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9EB2E9E-2BA7-F1E6-A4CB-B71DD9F39889}"/>
              </a:ext>
            </a:extLst>
          </p:cNvPr>
          <p:cNvSpPr txBox="1"/>
          <p:nvPr userDrawn="1"/>
        </p:nvSpPr>
        <p:spPr>
          <a:xfrm>
            <a:off x="9767826" y="2377035"/>
            <a:ext cx="1892678" cy="519116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41F7E2E-A564-2BED-94CE-8FCF360BE394}"/>
              </a:ext>
            </a:extLst>
          </p:cNvPr>
          <p:cNvSpPr txBox="1"/>
          <p:nvPr userDrawn="1"/>
        </p:nvSpPr>
        <p:spPr>
          <a:xfrm>
            <a:off x="9767826" y="31108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7424467-C426-DE51-CA8B-8B1910FFD403}"/>
              </a:ext>
            </a:extLst>
          </p:cNvPr>
          <p:cNvSpPr txBox="1"/>
          <p:nvPr userDrawn="1"/>
        </p:nvSpPr>
        <p:spPr>
          <a:xfrm>
            <a:off x="9767826" y="37204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7CDBC4D-6F1B-BBBA-BC20-3F58CFE0EA97}"/>
              </a:ext>
            </a:extLst>
          </p:cNvPr>
          <p:cNvSpPr txBox="1"/>
          <p:nvPr userDrawn="1"/>
        </p:nvSpPr>
        <p:spPr>
          <a:xfrm>
            <a:off x="9767826" y="43300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5363CFD-F6FA-F4F0-B990-8405E27E834E}"/>
              </a:ext>
            </a:extLst>
          </p:cNvPr>
          <p:cNvSpPr txBox="1"/>
          <p:nvPr userDrawn="1"/>
        </p:nvSpPr>
        <p:spPr>
          <a:xfrm>
            <a:off x="9767826" y="4939604"/>
            <a:ext cx="1892678" cy="519116"/>
          </a:xfrm>
          <a:prstGeom prst="roundRect">
            <a:avLst/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270530124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 Char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DDF-D73D-44F3-DC81-7E0DDB46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BE735-0989-F1C6-0262-A5F63428A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CF2AB9-CEA1-29E5-151F-407E5BB9A37A}"/>
              </a:ext>
            </a:extLst>
          </p:cNvPr>
          <p:cNvSpPr txBox="1"/>
          <p:nvPr userDrawn="1"/>
        </p:nvSpPr>
        <p:spPr>
          <a:xfrm>
            <a:off x="5040141" y="1422039"/>
            <a:ext cx="2111718" cy="510778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First name Last name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8BADF1-E810-F198-C0EC-3501AB2B1601}"/>
              </a:ext>
            </a:extLst>
          </p:cNvPr>
          <p:cNvSpPr txBox="1"/>
          <p:nvPr userDrawn="1"/>
        </p:nvSpPr>
        <p:spPr>
          <a:xfrm>
            <a:off x="557565" y="2377035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solidFill>
                  <a:schemeClr val="accent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92F539-ECEA-F707-87CF-22803072E243}"/>
              </a:ext>
            </a:extLst>
          </p:cNvPr>
          <p:cNvSpPr txBox="1"/>
          <p:nvPr userDrawn="1"/>
        </p:nvSpPr>
        <p:spPr>
          <a:xfrm>
            <a:off x="2863443" y="2377035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solidFill>
                  <a:schemeClr val="accent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2EF3AF-DB88-5137-D2B7-7C7725AFAA7A}"/>
              </a:ext>
            </a:extLst>
          </p:cNvPr>
          <p:cNvSpPr txBox="1"/>
          <p:nvPr userDrawn="1"/>
        </p:nvSpPr>
        <p:spPr>
          <a:xfrm>
            <a:off x="5149661" y="2377035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solidFill>
                  <a:schemeClr val="accent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9A1C97-80B2-A63F-0DDC-ECA803F344AF}"/>
              </a:ext>
            </a:extLst>
          </p:cNvPr>
          <p:cNvSpPr txBox="1"/>
          <p:nvPr userDrawn="1"/>
        </p:nvSpPr>
        <p:spPr>
          <a:xfrm>
            <a:off x="7461947" y="2377035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solidFill>
                  <a:schemeClr val="accent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9EE29981-4015-FECE-A2A0-AA86B51CA7A0}"/>
              </a:ext>
            </a:extLst>
          </p:cNvPr>
          <p:cNvCxnSpPr>
            <a:cxnSpLocks/>
            <a:stCxn id="8" idx="2"/>
            <a:endCxn id="9" idx="0"/>
          </p:cNvCxnSpPr>
          <p:nvPr userDrawn="1"/>
        </p:nvCxnSpPr>
        <p:spPr>
          <a:xfrm rot="5400000">
            <a:off x="3577843" y="-141122"/>
            <a:ext cx="444218" cy="4592096"/>
          </a:xfrm>
          <a:prstGeom prst="bentConnector3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Elbow Connector 45">
            <a:extLst>
              <a:ext uri="{FF2B5EF4-FFF2-40B4-BE49-F238E27FC236}">
                <a16:creationId xmlns:a16="http://schemas.microsoft.com/office/drawing/2014/main" id="{D5AF6B6D-8272-EDE8-5EFF-BDBA69AB6FC3}"/>
              </a:ext>
            </a:extLst>
          </p:cNvPr>
          <p:cNvCxnSpPr>
            <a:cxnSpLocks/>
            <a:stCxn id="8" idx="2"/>
            <a:endCxn id="10" idx="0"/>
          </p:cNvCxnSpPr>
          <p:nvPr userDrawn="1"/>
        </p:nvCxnSpPr>
        <p:spPr>
          <a:xfrm rot="5400000">
            <a:off x="4730782" y="1011817"/>
            <a:ext cx="444218" cy="2286218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Elbow Connector 46">
            <a:extLst>
              <a:ext uri="{FF2B5EF4-FFF2-40B4-BE49-F238E27FC236}">
                <a16:creationId xmlns:a16="http://schemas.microsoft.com/office/drawing/2014/main" id="{D514FC63-075A-A4E8-C6F8-9F8B196F2F29}"/>
              </a:ext>
            </a:extLst>
          </p:cNvPr>
          <p:cNvCxnSpPr>
            <a:cxnSpLocks/>
            <a:stCxn id="8" idx="2"/>
            <a:endCxn id="12" idx="0"/>
          </p:cNvCxnSpPr>
          <p:nvPr userDrawn="1"/>
        </p:nvCxnSpPr>
        <p:spPr>
          <a:xfrm rot="16200000" flipH="1">
            <a:off x="7030034" y="998783"/>
            <a:ext cx="444218" cy="2312286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Elbow Connector 47">
            <a:extLst>
              <a:ext uri="{FF2B5EF4-FFF2-40B4-BE49-F238E27FC236}">
                <a16:creationId xmlns:a16="http://schemas.microsoft.com/office/drawing/2014/main" id="{F8843599-6053-651D-9236-B3595D649816}"/>
              </a:ext>
            </a:extLst>
          </p:cNvPr>
          <p:cNvCxnSpPr>
            <a:cxnSpLocks/>
            <a:stCxn id="8" idx="2"/>
          </p:cNvCxnSpPr>
          <p:nvPr userDrawn="1"/>
        </p:nvCxnSpPr>
        <p:spPr>
          <a:xfrm rot="16200000" flipH="1">
            <a:off x="8182973" y="-154157"/>
            <a:ext cx="444218" cy="461816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33DFFD6-D7F0-55AB-EBE9-AF082F92E1E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932817"/>
            <a:ext cx="0" cy="4442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08CF5C0-B319-DB9E-43FB-4C70C57C7411}"/>
              </a:ext>
            </a:extLst>
          </p:cNvPr>
          <p:cNvCxnSpPr>
            <a:cxnSpLocks/>
            <a:stCxn id="11" idx="2"/>
          </p:cNvCxnSpPr>
          <p:nvPr userDrawn="1"/>
        </p:nvCxnSpPr>
        <p:spPr>
          <a:xfrm>
            <a:off x="6096000" y="2896151"/>
            <a:ext cx="0" cy="2118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AF58068-A992-4741-B796-9CDB09012260}"/>
              </a:ext>
            </a:extLst>
          </p:cNvPr>
          <p:cNvCxnSpPr>
            <a:cxnSpLocks/>
            <a:stCxn id="12" idx="2"/>
          </p:cNvCxnSpPr>
          <p:nvPr userDrawn="1"/>
        </p:nvCxnSpPr>
        <p:spPr>
          <a:xfrm>
            <a:off x="8408286" y="2896151"/>
            <a:ext cx="0" cy="2118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5985857-2961-7F94-C1DF-5EC35D7CE405}"/>
              </a:ext>
            </a:extLst>
          </p:cNvPr>
          <p:cNvCxnSpPr>
            <a:cxnSpLocks/>
          </p:cNvCxnSpPr>
          <p:nvPr userDrawn="1"/>
        </p:nvCxnSpPr>
        <p:spPr>
          <a:xfrm>
            <a:off x="10714165" y="2896151"/>
            <a:ext cx="0" cy="2118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4FB7759-BF98-83EA-7735-868D2979F1A0}"/>
              </a:ext>
            </a:extLst>
          </p:cNvPr>
          <p:cNvCxnSpPr>
            <a:cxnSpLocks/>
            <a:stCxn id="10" idx="2"/>
          </p:cNvCxnSpPr>
          <p:nvPr userDrawn="1"/>
        </p:nvCxnSpPr>
        <p:spPr>
          <a:xfrm>
            <a:off x="3809782" y="2896151"/>
            <a:ext cx="0" cy="2118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F577E28-FD3F-DD14-088E-686070785F8F}"/>
              </a:ext>
            </a:extLst>
          </p:cNvPr>
          <p:cNvCxnSpPr>
            <a:cxnSpLocks/>
            <a:stCxn id="9" idx="2"/>
          </p:cNvCxnSpPr>
          <p:nvPr userDrawn="1"/>
        </p:nvCxnSpPr>
        <p:spPr>
          <a:xfrm>
            <a:off x="1503904" y="2896151"/>
            <a:ext cx="0" cy="2118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BE6CC0F7-BF42-7508-1C35-618A09E8DD5E}"/>
              </a:ext>
            </a:extLst>
          </p:cNvPr>
          <p:cNvSpPr txBox="1"/>
          <p:nvPr userDrawn="1"/>
        </p:nvSpPr>
        <p:spPr>
          <a:xfrm>
            <a:off x="557565" y="31108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60AAEA6-E647-5F04-96C6-4B2123770A43}"/>
              </a:ext>
            </a:extLst>
          </p:cNvPr>
          <p:cNvSpPr txBox="1"/>
          <p:nvPr userDrawn="1"/>
        </p:nvSpPr>
        <p:spPr>
          <a:xfrm>
            <a:off x="557565" y="37204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C74981A-90E9-2125-4F26-0E9B5B71F194}"/>
              </a:ext>
            </a:extLst>
          </p:cNvPr>
          <p:cNvSpPr txBox="1"/>
          <p:nvPr userDrawn="1"/>
        </p:nvSpPr>
        <p:spPr>
          <a:xfrm>
            <a:off x="557565" y="43300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29C5750-ED8C-B949-C579-36894FD431F1}"/>
              </a:ext>
            </a:extLst>
          </p:cNvPr>
          <p:cNvSpPr txBox="1"/>
          <p:nvPr userDrawn="1"/>
        </p:nvSpPr>
        <p:spPr>
          <a:xfrm>
            <a:off x="557565" y="49396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7D874CD-E09F-7668-6714-4A14C6F8AA85}"/>
              </a:ext>
            </a:extLst>
          </p:cNvPr>
          <p:cNvSpPr txBox="1"/>
          <p:nvPr userDrawn="1"/>
        </p:nvSpPr>
        <p:spPr>
          <a:xfrm>
            <a:off x="5149661" y="31108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AFE13FC-7A73-B781-0506-2E15E34AB156}"/>
              </a:ext>
            </a:extLst>
          </p:cNvPr>
          <p:cNvSpPr txBox="1"/>
          <p:nvPr userDrawn="1"/>
        </p:nvSpPr>
        <p:spPr>
          <a:xfrm>
            <a:off x="5149661" y="37204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7477AAD-950D-6770-EFB2-F572321AB8A0}"/>
              </a:ext>
            </a:extLst>
          </p:cNvPr>
          <p:cNvSpPr txBox="1"/>
          <p:nvPr userDrawn="1"/>
        </p:nvSpPr>
        <p:spPr>
          <a:xfrm>
            <a:off x="5149661" y="43300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B60681E-0279-37DF-B3A2-8CB8B4759D79}"/>
              </a:ext>
            </a:extLst>
          </p:cNvPr>
          <p:cNvSpPr txBox="1"/>
          <p:nvPr userDrawn="1"/>
        </p:nvSpPr>
        <p:spPr>
          <a:xfrm>
            <a:off x="5149661" y="49396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774B1E9-DF45-981C-2B1A-6C2A2CD84C47}"/>
              </a:ext>
            </a:extLst>
          </p:cNvPr>
          <p:cNvSpPr txBox="1"/>
          <p:nvPr userDrawn="1"/>
        </p:nvSpPr>
        <p:spPr>
          <a:xfrm>
            <a:off x="2863443" y="31108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32BAC15-7AE1-5DFD-7671-0E70BB1AF022}"/>
              </a:ext>
            </a:extLst>
          </p:cNvPr>
          <p:cNvSpPr txBox="1"/>
          <p:nvPr userDrawn="1"/>
        </p:nvSpPr>
        <p:spPr>
          <a:xfrm>
            <a:off x="2863443" y="37204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51CB732-46DC-0F53-ABCC-0B21281CF1DF}"/>
              </a:ext>
            </a:extLst>
          </p:cNvPr>
          <p:cNvSpPr txBox="1"/>
          <p:nvPr userDrawn="1"/>
        </p:nvSpPr>
        <p:spPr>
          <a:xfrm>
            <a:off x="2863443" y="43300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4A2D9BD-5BF8-5F5F-78BF-294CC9E1A06E}"/>
              </a:ext>
            </a:extLst>
          </p:cNvPr>
          <p:cNvSpPr txBox="1"/>
          <p:nvPr userDrawn="1"/>
        </p:nvSpPr>
        <p:spPr>
          <a:xfrm>
            <a:off x="2863443" y="49396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BA1AA30-3E72-BAAA-F950-9BAD92F760D4}"/>
              </a:ext>
            </a:extLst>
          </p:cNvPr>
          <p:cNvSpPr txBox="1"/>
          <p:nvPr userDrawn="1"/>
        </p:nvSpPr>
        <p:spPr>
          <a:xfrm>
            <a:off x="7461947" y="31108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2936927-F888-8DDD-FED9-A92A184B742D}"/>
              </a:ext>
            </a:extLst>
          </p:cNvPr>
          <p:cNvSpPr txBox="1"/>
          <p:nvPr userDrawn="1"/>
        </p:nvSpPr>
        <p:spPr>
          <a:xfrm>
            <a:off x="7461947" y="37204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9BF0A05-27D9-403D-A1DB-90C4E6A88DA2}"/>
              </a:ext>
            </a:extLst>
          </p:cNvPr>
          <p:cNvSpPr txBox="1"/>
          <p:nvPr userDrawn="1"/>
        </p:nvSpPr>
        <p:spPr>
          <a:xfrm>
            <a:off x="7461947" y="43300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65F8323-EBC3-0D56-D34A-2B958E418F0E}"/>
              </a:ext>
            </a:extLst>
          </p:cNvPr>
          <p:cNvSpPr txBox="1"/>
          <p:nvPr userDrawn="1"/>
        </p:nvSpPr>
        <p:spPr>
          <a:xfrm>
            <a:off x="7461947" y="49396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E4EF7B1-95EB-004A-B4BC-601697168F60}"/>
              </a:ext>
            </a:extLst>
          </p:cNvPr>
          <p:cNvSpPr txBox="1"/>
          <p:nvPr userDrawn="1"/>
        </p:nvSpPr>
        <p:spPr>
          <a:xfrm>
            <a:off x="9767826" y="2377035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solidFill>
                  <a:schemeClr val="accent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8163C70-7394-5A25-B2E6-E5DAA42F694E}"/>
              </a:ext>
            </a:extLst>
          </p:cNvPr>
          <p:cNvSpPr txBox="1"/>
          <p:nvPr userDrawn="1"/>
        </p:nvSpPr>
        <p:spPr>
          <a:xfrm>
            <a:off x="9767826" y="31108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71DC457-DEE4-F932-9978-6C8685D00509}"/>
              </a:ext>
            </a:extLst>
          </p:cNvPr>
          <p:cNvSpPr txBox="1"/>
          <p:nvPr userDrawn="1"/>
        </p:nvSpPr>
        <p:spPr>
          <a:xfrm>
            <a:off x="9767826" y="37204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C8A2CBE-AEA6-BF1F-8C95-71BC7B7F4A08}"/>
              </a:ext>
            </a:extLst>
          </p:cNvPr>
          <p:cNvSpPr txBox="1"/>
          <p:nvPr userDrawn="1"/>
        </p:nvSpPr>
        <p:spPr>
          <a:xfrm>
            <a:off x="9767826" y="43300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45D0EED-7CCE-B671-FFD5-C8794A1CF8BE}"/>
              </a:ext>
            </a:extLst>
          </p:cNvPr>
          <p:cNvSpPr txBox="1"/>
          <p:nvPr userDrawn="1"/>
        </p:nvSpPr>
        <p:spPr>
          <a:xfrm>
            <a:off x="9767826" y="49396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14224253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 Char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DDF-D73D-44F3-DC81-7E0DDB46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BE735-0989-F1C6-0262-A5F63428A2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6B2F97-DCF3-5D16-4BA1-CADB9B4391EC}"/>
              </a:ext>
            </a:extLst>
          </p:cNvPr>
          <p:cNvSpPr txBox="1"/>
          <p:nvPr userDrawn="1"/>
        </p:nvSpPr>
        <p:spPr>
          <a:xfrm>
            <a:off x="5040141" y="1422039"/>
            <a:ext cx="2111718" cy="510778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First name Last name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42E1CF-A74E-6019-A5A5-C198C9E87659}"/>
              </a:ext>
            </a:extLst>
          </p:cNvPr>
          <p:cNvSpPr txBox="1"/>
          <p:nvPr userDrawn="1"/>
        </p:nvSpPr>
        <p:spPr>
          <a:xfrm>
            <a:off x="557565" y="2377035"/>
            <a:ext cx="1892678" cy="519116"/>
          </a:xfrm>
          <a:prstGeom prst="roundRect">
            <a:avLst/>
          </a:prstGeom>
          <a:solidFill>
            <a:schemeClr val="accent3"/>
          </a:solidFill>
          <a:ln w="12700">
            <a:solidFill>
              <a:schemeClr val="accent3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accent2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solidFill>
                  <a:schemeClr val="accent2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900A56-E29E-432D-CDBA-3739D20CAB18}"/>
              </a:ext>
            </a:extLst>
          </p:cNvPr>
          <p:cNvSpPr txBox="1"/>
          <p:nvPr userDrawn="1"/>
        </p:nvSpPr>
        <p:spPr>
          <a:xfrm>
            <a:off x="2863443" y="2377035"/>
            <a:ext cx="1892678" cy="519116"/>
          </a:xfrm>
          <a:prstGeom prst="roundRect">
            <a:avLst/>
          </a:prstGeom>
          <a:solidFill>
            <a:schemeClr val="accent3"/>
          </a:solidFill>
          <a:ln w="12700">
            <a:solidFill>
              <a:schemeClr val="accent3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accent2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solidFill>
                  <a:schemeClr val="accent2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AC8260-07FF-42D3-6D82-2FE424EB2A10}"/>
              </a:ext>
            </a:extLst>
          </p:cNvPr>
          <p:cNvSpPr txBox="1"/>
          <p:nvPr userDrawn="1"/>
        </p:nvSpPr>
        <p:spPr>
          <a:xfrm>
            <a:off x="5149661" y="2377035"/>
            <a:ext cx="1892678" cy="519116"/>
          </a:xfrm>
          <a:prstGeom prst="roundRect">
            <a:avLst/>
          </a:prstGeom>
          <a:solidFill>
            <a:schemeClr val="accent3"/>
          </a:solidFill>
          <a:ln w="12700">
            <a:solidFill>
              <a:schemeClr val="accent3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accent2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solidFill>
                  <a:schemeClr val="accent2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EA1B5B-EDC8-A943-D926-9E8D5CF15A3A}"/>
              </a:ext>
            </a:extLst>
          </p:cNvPr>
          <p:cNvSpPr txBox="1"/>
          <p:nvPr userDrawn="1"/>
        </p:nvSpPr>
        <p:spPr>
          <a:xfrm>
            <a:off x="7461947" y="2377035"/>
            <a:ext cx="1892678" cy="519116"/>
          </a:xfrm>
          <a:prstGeom prst="roundRect">
            <a:avLst/>
          </a:prstGeom>
          <a:solidFill>
            <a:schemeClr val="accent3"/>
          </a:solidFill>
          <a:ln w="12700">
            <a:solidFill>
              <a:schemeClr val="accent3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accent2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solidFill>
                  <a:schemeClr val="accent2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547EC264-1E18-002A-9477-4A3FF134D23D}"/>
              </a:ext>
            </a:extLst>
          </p:cNvPr>
          <p:cNvCxnSpPr>
            <a:cxnSpLocks/>
            <a:stCxn id="4" idx="2"/>
            <a:endCxn id="5" idx="0"/>
          </p:cNvCxnSpPr>
          <p:nvPr userDrawn="1"/>
        </p:nvCxnSpPr>
        <p:spPr>
          <a:xfrm rot="5400000">
            <a:off x="3577843" y="-141122"/>
            <a:ext cx="444218" cy="4592096"/>
          </a:xfrm>
          <a:prstGeom prst="bentConnector3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DF47874A-AE09-DA61-EBD2-343D7E7F30DC}"/>
              </a:ext>
            </a:extLst>
          </p:cNvPr>
          <p:cNvCxnSpPr>
            <a:cxnSpLocks/>
            <a:stCxn id="4" idx="2"/>
            <a:endCxn id="6" idx="0"/>
          </p:cNvCxnSpPr>
          <p:nvPr userDrawn="1"/>
        </p:nvCxnSpPr>
        <p:spPr>
          <a:xfrm rot="5400000">
            <a:off x="4730782" y="1011817"/>
            <a:ext cx="444218" cy="2286218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2F4F10E3-9999-C079-76FC-18CC3E021E64}"/>
              </a:ext>
            </a:extLst>
          </p:cNvPr>
          <p:cNvCxnSpPr>
            <a:cxnSpLocks/>
            <a:stCxn id="4" idx="2"/>
            <a:endCxn id="13" idx="0"/>
          </p:cNvCxnSpPr>
          <p:nvPr userDrawn="1"/>
        </p:nvCxnSpPr>
        <p:spPr>
          <a:xfrm rot="16200000" flipH="1">
            <a:off x="7030034" y="998783"/>
            <a:ext cx="444218" cy="2312286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91AE743F-6D85-5384-BCBB-3D63D5F02390}"/>
              </a:ext>
            </a:extLst>
          </p:cNvPr>
          <p:cNvCxnSpPr>
            <a:cxnSpLocks/>
            <a:stCxn id="4" idx="2"/>
          </p:cNvCxnSpPr>
          <p:nvPr userDrawn="1"/>
        </p:nvCxnSpPr>
        <p:spPr>
          <a:xfrm rot="16200000" flipH="1">
            <a:off x="8182973" y="-154157"/>
            <a:ext cx="444218" cy="461816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3F87707-A545-76C3-4277-45C063AA533E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932817"/>
            <a:ext cx="0" cy="4442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BD299D8-C3B2-FC96-26A3-E8C0C3421C36}"/>
              </a:ext>
            </a:extLst>
          </p:cNvPr>
          <p:cNvCxnSpPr>
            <a:cxnSpLocks/>
            <a:stCxn id="7" idx="2"/>
            <a:endCxn id="31" idx="0"/>
          </p:cNvCxnSpPr>
          <p:nvPr userDrawn="1"/>
        </p:nvCxnSpPr>
        <p:spPr>
          <a:xfrm>
            <a:off x="6096000" y="2896151"/>
            <a:ext cx="0" cy="20434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CBC4FCE-20EC-9BB7-0A51-9A84BABAD232}"/>
              </a:ext>
            </a:extLst>
          </p:cNvPr>
          <p:cNvCxnSpPr>
            <a:cxnSpLocks/>
            <a:stCxn id="13" idx="2"/>
            <a:endCxn id="39" idx="0"/>
          </p:cNvCxnSpPr>
          <p:nvPr userDrawn="1"/>
        </p:nvCxnSpPr>
        <p:spPr>
          <a:xfrm>
            <a:off x="8408286" y="2896151"/>
            <a:ext cx="0" cy="20434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D3475C2-A408-998F-AFE0-0A7A14AA8FE9}"/>
              </a:ext>
            </a:extLst>
          </p:cNvPr>
          <p:cNvCxnSpPr>
            <a:cxnSpLocks/>
            <a:endCxn id="76" idx="0"/>
          </p:cNvCxnSpPr>
          <p:nvPr userDrawn="1"/>
        </p:nvCxnSpPr>
        <p:spPr>
          <a:xfrm>
            <a:off x="10714165" y="2896151"/>
            <a:ext cx="0" cy="20434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499C1FC-DEF6-F0CA-695E-69740F0E92BB}"/>
              </a:ext>
            </a:extLst>
          </p:cNvPr>
          <p:cNvCxnSpPr>
            <a:cxnSpLocks/>
            <a:stCxn id="6" idx="2"/>
            <a:endCxn id="35" idx="0"/>
          </p:cNvCxnSpPr>
          <p:nvPr userDrawn="1"/>
        </p:nvCxnSpPr>
        <p:spPr>
          <a:xfrm>
            <a:off x="3809782" y="2896151"/>
            <a:ext cx="0" cy="20434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9F7268C-E813-57D6-70CD-3E08342051D1}"/>
              </a:ext>
            </a:extLst>
          </p:cNvPr>
          <p:cNvCxnSpPr>
            <a:cxnSpLocks/>
            <a:stCxn id="5" idx="2"/>
            <a:endCxn id="27" idx="0"/>
          </p:cNvCxnSpPr>
          <p:nvPr userDrawn="1"/>
        </p:nvCxnSpPr>
        <p:spPr>
          <a:xfrm>
            <a:off x="1503904" y="2896151"/>
            <a:ext cx="0" cy="20434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28B73F0-C2A4-ABB6-DD02-90919F8E86DA}"/>
              </a:ext>
            </a:extLst>
          </p:cNvPr>
          <p:cNvSpPr txBox="1"/>
          <p:nvPr userDrawn="1"/>
        </p:nvSpPr>
        <p:spPr>
          <a:xfrm>
            <a:off x="557565" y="3110804"/>
            <a:ext cx="1892678" cy="519116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2F47483-C1F4-D6F8-0354-BB0BA7C1D80A}"/>
              </a:ext>
            </a:extLst>
          </p:cNvPr>
          <p:cNvSpPr txBox="1"/>
          <p:nvPr userDrawn="1"/>
        </p:nvSpPr>
        <p:spPr>
          <a:xfrm>
            <a:off x="557565" y="37204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C9ABDD-E16B-0745-5256-D4906A083D52}"/>
              </a:ext>
            </a:extLst>
          </p:cNvPr>
          <p:cNvSpPr txBox="1"/>
          <p:nvPr userDrawn="1"/>
        </p:nvSpPr>
        <p:spPr>
          <a:xfrm>
            <a:off x="557565" y="43300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AA6E494-EF17-BC19-43A7-FE4F7E13C296}"/>
              </a:ext>
            </a:extLst>
          </p:cNvPr>
          <p:cNvSpPr txBox="1"/>
          <p:nvPr userDrawn="1"/>
        </p:nvSpPr>
        <p:spPr>
          <a:xfrm>
            <a:off x="557565" y="49396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D7805CF-AE02-ADE8-052E-0F622A00D1E0}"/>
              </a:ext>
            </a:extLst>
          </p:cNvPr>
          <p:cNvSpPr txBox="1"/>
          <p:nvPr userDrawn="1"/>
        </p:nvSpPr>
        <p:spPr>
          <a:xfrm>
            <a:off x="5149661" y="3110804"/>
            <a:ext cx="1892678" cy="519116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137F0F1-5B7C-7E6C-B328-B7A99C82170A}"/>
              </a:ext>
            </a:extLst>
          </p:cNvPr>
          <p:cNvSpPr txBox="1"/>
          <p:nvPr userDrawn="1"/>
        </p:nvSpPr>
        <p:spPr>
          <a:xfrm>
            <a:off x="5149661" y="37204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92068E3-5A3C-705A-36A9-045D3CB5EC80}"/>
              </a:ext>
            </a:extLst>
          </p:cNvPr>
          <p:cNvSpPr txBox="1"/>
          <p:nvPr userDrawn="1"/>
        </p:nvSpPr>
        <p:spPr>
          <a:xfrm>
            <a:off x="5149661" y="43300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6C7D473-BA37-1B94-93D4-938EC5A670D9}"/>
              </a:ext>
            </a:extLst>
          </p:cNvPr>
          <p:cNvSpPr txBox="1"/>
          <p:nvPr userDrawn="1"/>
        </p:nvSpPr>
        <p:spPr>
          <a:xfrm>
            <a:off x="5149661" y="49396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253282-E9A1-1F7D-A7BD-4C243E5BB0AF}"/>
              </a:ext>
            </a:extLst>
          </p:cNvPr>
          <p:cNvSpPr txBox="1"/>
          <p:nvPr userDrawn="1"/>
        </p:nvSpPr>
        <p:spPr>
          <a:xfrm>
            <a:off x="2863443" y="3110804"/>
            <a:ext cx="1892678" cy="519116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9F8ECB8-3479-8BC7-D812-D0972AECADE8}"/>
              </a:ext>
            </a:extLst>
          </p:cNvPr>
          <p:cNvSpPr txBox="1"/>
          <p:nvPr userDrawn="1"/>
        </p:nvSpPr>
        <p:spPr>
          <a:xfrm>
            <a:off x="2863443" y="37204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C608C10-D0A3-21D7-8879-92D2468558EF}"/>
              </a:ext>
            </a:extLst>
          </p:cNvPr>
          <p:cNvSpPr txBox="1"/>
          <p:nvPr userDrawn="1"/>
        </p:nvSpPr>
        <p:spPr>
          <a:xfrm>
            <a:off x="2863443" y="43300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C18D240-F46D-67F1-2044-D52E4C03478D}"/>
              </a:ext>
            </a:extLst>
          </p:cNvPr>
          <p:cNvSpPr txBox="1"/>
          <p:nvPr userDrawn="1"/>
        </p:nvSpPr>
        <p:spPr>
          <a:xfrm>
            <a:off x="2863443" y="49396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4893A17-87C8-AEE4-971D-8C1EFCC2B84B}"/>
              </a:ext>
            </a:extLst>
          </p:cNvPr>
          <p:cNvSpPr txBox="1"/>
          <p:nvPr userDrawn="1"/>
        </p:nvSpPr>
        <p:spPr>
          <a:xfrm>
            <a:off x="7461947" y="3110804"/>
            <a:ext cx="1892678" cy="519116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06D665D-7B9E-0266-5853-A32B7B2F6AFC}"/>
              </a:ext>
            </a:extLst>
          </p:cNvPr>
          <p:cNvSpPr txBox="1"/>
          <p:nvPr userDrawn="1"/>
        </p:nvSpPr>
        <p:spPr>
          <a:xfrm>
            <a:off x="7461947" y="37204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7991D7F-022C-7327-A8BA-580F550FB2DC}"/>
              </a:ext>
            </a:extLst>
          </p:cNvPr>
          <p:cNvSpPr txBox="1"/>
          <p:nvPr userDrawn="1"/>
        </p:nvSpPr>
        <p:spPr>
          <a:xfrm>
            <a:off x="7461947" y="43300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67ADA92-3715-7015-9DCE-107FEAD2DEC9}"/>
              </a:ext>
            </a:extLst>
          </p:cNvPr>
          <p:cNvSpPr txBox="1"/>
          <p:nvPr userDrawn="1"/>
        </p:nvSpPr>
        <p:spPr>
          <a:xfrm>
            <a:off x="7461947" y="49396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D4B6F00-156D-A0ED-EA3D-70431C7E0263}"/>
              </a:ext>
            </a:extLst>
          </p:cNvPr>
          <p:cNvSpPr txBox="1"/>
          <p:nvPr userDrawn="1"/>
        </p:nvSpPr>
        <p:spPr>
          <a:xfrm>
            <a:off x="9767826" y="2377035"/>
            <a:ext cx="1892678" cy="519116"/>
          </a:xfrm>
          <a:prstGeom prst="roundRect">
            <a:avLst/>
          </a:prstGeom>
          <a:solidFill>
            <a:schemeClr val="accent3"/>
          </a:solidFill>
          <a:ln w="12700">
            <a:solidFill>
              <a:schemeClr val="accent3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accent2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solidFill>
                  <a:schemeClr val="accent2"/>
                </a:solidFill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9A5382C6-0D36-8956-F2B2-4D3522B2B61D}"/>
              </a:ext>
            </a:extLst>
          </p:cNvPr>
          <p:cNvSpPr/>
          <p:nvPr userDrawn="1"/>
        </p:nvSpPr>
        <p:spPr>
          <a:xfrm>
            <a:off x="9655313" y="3093241"/>
            <a:ext cx="2117704" cy="2580309"/>
          </a:xfrm>
          <a:prstGeom prst="roundRect">
            <a:avLst>
              <a:gd name="adj" fmla="val 5478"/>
            </a:avLst>
          </a:prstGeom>
          <a:solidFill>
            <a:schemeClr val="accent4">
              <a:alpha val="20000"/>
            </a:schemeClr>
          </a:solidFill>
          <a:ln w="25400" cap="rnd" cmpd="sng">
            <a:solidFill>
              <a:schemeClr val="accent4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>
              <a:latin typeface="Denim" panose="020B0504030102020204" pitchFamily="34" charset="77"/>
              <a:cs typeface="Denim" panose="020B0504030102020204" pitchFamily="34" charset="7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43A9D0-C69F-608A-BA89-1CFA0F5768A1}"/>
              </a:ext>
            </a:extLst>
          </p:cNvPr>
          <p:cNvSpPr txBox="1"/>
          <p:nvPr userDrawn="1"/>
        </p:nvSpPr>
        <p:spPr>
          <a:xfrm>
            <a:off x="9767826" y="3110804"/>
            <a:ext cx="1892678" cy="519116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FBCC55D-F865-0D86-3CCB-EC038D00963F}"/>
              </a:ext>
            </a:extLst>
          </p:cNvPr>
          <p:cNvSpPr txBox="1"/>
          <p:nvPr userDrawn="1"/>
        </p:nvSpPr>
        <p:spPr>
          <a:xfrm>
            <a:off x="9767826" y="37204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6E87469-D1BD-D193-02E5-C4E742D16CD6}"/>
              </a:ext>
            </a:extLst>
          </p:cNvPr>
          <p:cNvSpPr txBox="1"/>
          <p:nvPr userDrawn="1"/>
        </p:nvSpPr>
        <p:spPr>
          <a:xfrm>
            <a:off x="9767826" y="43300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CBC422C-3472-2361-03C5-7A56534A0F86}"/>
              </a:ext>
            </a:extLst>
          </p:cNvPr>
          <p:cNvSpPr txBox="1"/>
          <p:nvPr userDrawn="1"/>
        </p:nvSpPr>
        <p:spPr>
          <a:xfrm>
            <a:off x="9767826" y="4939604"/>
            <a:ext cx="1892678" cy="51911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accent6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Name name</a:t>
            </a:r>
          </a:p>
          <a:p>
            <a:pPr algn="ctr"/>
            <a:r>
              <a:rPr lang="en-US" sz="1200" dirty="0">
                <a:latin typeface="Denim" panose="020B0504030102020204" pitchFamily="34" charset="77"/>
                <a:cs typeface="Denim" panose="020B0504030102020204" pitchFamily="34" charset="77"/>
              </a:rPr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412997010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ANK YOU SLIDES &gt;&gt;&gt;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45DF46-E13E-41E8-27B8-EDC7F4162DB0}"/>
              </a:ext>
            </a:extLst>
          </p:cNvPr>
          <p:cNvSpPr txBox="1"/>
          <p:nvPr userDrawn="1"/>
        </p:nvSpPr>
        <p:spPr>
          <a:xfrm>
            <a:off x="1551467" y="2767280"/>
            <a:ext cx="90890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sz="8000" b="1" i="0" dirty="0">
                <a:solidFill>
                  <a:schemeClr val="accent1"/>
                </a:solidFill>
                <a:latin typeface="Denim WD SemiBold" panose="020B0505030102020204" pitchFamily="34" charset="77"/>
                <a:cs typeface="Denim WD SemiBold" panose="020B0505030102020204" pitchFamily="34" charset="77"/>
              </a:rPr>
              <a:t>Thank you slides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5DBA88-6817-8C77-F188-1E31D35A129B}"/>
              </a:ext>
            </a:extLst>
          </p:cNvPr>
          <p:cNvSpPr/>
          <p:nvPr userDrawn="1"/>
        </p:nvSpPr>
        <p:spPr>
          <a:xfrm>
            <a:off x="0" y="6166884"/>
            <a:ext cx="1786270" cy="691116"/>
          </a:xfrm>
          <a:prstGeom prst="rect">
            <a:avLst/>
          </a:prstGeom>
          <a:solidFill>
            <a:srgbClr val="37DC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09971290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– Image + Title Bar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B67815-3FED-CE1A-F499-5D7E37C385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2425" y="4314527"/>
            <a:ext cx="11491912" cy="1177288"/>
          </a:xfrm>
          <a:prstGeom prst="roundRect">
            <a:avLst>
              <a:gd name="adj" fmla="val 9918"/>
            </a:avLst>
          </a:prstGeom>
          <a:solidFill>
            <a:schemeClr val="accent1"/>
          </a:solidFill>
        </p:spPr>
        <p:txBody>
          <a:bodyPr lIns="144000" anchor="ctr"/>
          <a:lstStyle>
            <a:lvl1pPr algn="ctr">
              <a:lnSpc>
                <a:spcPct val="95000"/>
              </a:lnSpc>
              <a:defRPr sz="7400">
                <a:solidFill>
                  <a:schemeClr val="accent4"/>
                </a:solidFill>
              </a:defRPr>
            </a:lvl1pPr>
          </a:lstStyle>
          <a:p>
            <a:r>
              <a:rPr lang="en-GB" dirty="0"/>
              <a:t>Thank you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6A9945E2-9709-3D55-288C-8BA388E039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2424" y="346074"/>
            <a:ext cx="11491200" cy="391065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D3014F6-F2CC-0DCA-655D-DDE207E06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25" y="5555613"/>
            <a:ext cx="11491199" cy="473047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300"/>
              </a:spcAft>
              <a:buNone/>
              <a:defRPr sz="2000" b="0" i="0" spc="0" baseline="0">
                <a:solidFill>
                  <a:schemeClr val="accent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78871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– Image + Title Bar – Gre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B67815-3FED-CE1A-F499-5D7E37C385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2425" y="4314527"/>
            <a:ext cx="11491912" cy="1177288"/>
          </a:xfrm>
          <a:prstGeom prst="roundRect">
            <a:avLst>
              <a:gd name="adj" fmla="val 9918"/>
            </a:avLst>
          </a:prstGeom>
          <a:solidFill>
            <a:schemeClr val="accent1"/>
          </a:solidFill>
        </p:spPr>
        <p:txBody>
          <a:bodyPr lIns="144000" anchor="ctr"/>
          <a:lstStyle>
            <a:lvl1pPr algn="ctr">
              <a:lnSpc>
                <a:spcPct val="95000"/>
              </a:lnSpc>
              <a:defRPr sz="7400">
                <a:solidFill>
                  <a:schemeClr val="accent4"/>
                </a:solidFill>
              </a:defRPr>
            </a:lvl1pPr>
          </a:lstStyle>
          <a:p>
            <a:r>
              <a:rPr lang="en-GB" dirty="0"/>
              <a:t>Thank you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6A9945E2-9709-3D55-288C-8BA388E039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2424" y="346074"/>
            <a:ext cx="11491200" cy="391065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D3014F6-F2CC-0DCA-655D-DDE207E06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25" y="5555613"/>
            <a:ext cx="11491199" cy="473047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300"/>
              </a:spcAft>
              <a:buNone/>
              <a:defRPr sz="2000" b="0" i="0" spc="0" baseline="0">
                <a:solidFill>
                  <a:schemeClr val="accent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99311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– Image Full + Title – Whit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6A9945E2-9709-3D55-288C-8BA388E039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1F77B-4238-D873-C132-E6D9A92FE5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2425" y="4314527"/>
            <a:ext cx="11491912" cy="1177288"/>
          </a:xfrm>
          <a:prstGeom prst="roundRect">
            <a:avLst>
              <a:gd name="adj" fmla="val 9918"/>
            </a:avLst>
          </a:prstGeom>
          <a:noFill/>
        </p:spPr>
        <p:txBody>
          <a:bodyPr lIns="144000" anchor="ctr"/>
          <a:lstStyle>
            <a:lvl1pPr algn="ctr">
              <a:lnSpc>
                <a:spcPct val="95000"/>
              </a:lnSpc>
              <a:defRPr sz="7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5230517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– Full Background –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C697E5-6A13-602A-67CD-D2BA9329F4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0044" y="2840356"/>
            <a:ext cx="11491912" cy="1177288"/>
          </a:xfrm>
          <a:prstGeom prst="roundRect">
            <a:avLst>
              <a:gd name="adj" fmla="val 9918"/>
            </a:avLst>
          </a:prstGeom>
          <a:solidFill>
            <a:schemeClr val="accent1"/>
          </a:solidFill>
        </p:spPr>
        <p:txBody>
          <a:bodyPr lIns="144000" anchor="ctr"/>
          <a:lstStyle>
            <a:lvl1pPr algn="ctr">
              <a:lnSpc>
                <a:spcPct val="95000"/>
              </a:lnSpc>
              <a:defRPr sz="7400">
                <a:solidFill>
                  <a:schemeClr val="accent4"/>
                </a:solidFill>
              </a:defRPr>
            </a:lvl1pPr>
          </a:lstStyle>
          <a:p>
            <a:r>
              <a:rPr lang="en-GB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4901060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477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image" Target="../media/image1.sv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956168-6B68-35A8-A17E-E5C7AB57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6" y="354492"/>
            <a:ext cx="11491912" cy="8599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6F46D-B73D-CE6B-41C6-144BF4DE2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426" y="1397001"/>
            <a:ext cx="11491912" cy="464229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DB1F5-3CF9-4065-0B37-FF72253C07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0800" y="6271200"/>
            <a:ext cx="493200" cy="306000"/>
          </a:xfrm>
          <a:prstGeom prst="rect">
            <a:avLst/>
          </a:prstGeom>
          <a:ln w="12700"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r">
              <a:defRPr sz="1400">
                <a:solidFill>
                  <a:schemeClr val="accent1"/>
                </a:solidFill>
                <a:latin typeface="Denim" panose="020B0504030102020204" pitchFamily="34" charset="77"/>
                <a:cs typeface="Denim" panose="020B0504030102020204" pitchFamily="34" charset="77"/>
              </a:defRPr>
            </a:lvl1pPr>
          </a:lstStyle>
          <a:p>
            <a:fld id="{744E223F-82E5-644F-BB44-11961725C4B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9774BCFD-A8DE-B8D5-B198-1B522CC9B2CC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375289" y="6328750"/>
            <a:ext cx="1044000" cy="20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88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78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79" r:id="rId8"/>
    <p:sldLayoutId id="2147483951" r:id="rId9"/>
    <p:sldLayoutId id="2147483954" r:id="rId10"/>
    <p:sldLayoutId id="2147483955" r:id="rId11"/>
    <p:sldLayoutId id="2147483953" r:id="rId12"/>
    <p:sldLayoutId id="2147483956" r:id="rId13"/>
    <p:sldLayoutId id="2147483958" r:id="rId14"/>
    <p:sldLayoutId id="2147483957" r:id="rId15"/>
    <p:sldLayoutId id="2147483982" r:id="rId16"/>
    <p:sldLayoutId id="2147483966" r:id="rId17"/>
    <p:sldLayoutId id="2147483967" r:id="rId18"/>
    <p:sldLayoutId id="2147483968" r:id="rId19"/>
    <p:sldLayoutId id="2147483969" r:id="rId20"/>
    <p:sldLayoutId id="2147483970" r:id="rId21"/>
    <p:sldLayoutId id="2147483971" r:id="rId22"/>
    <p:sldLayoutId id="2147483972" r:id="rId23"/>
    <p:sldLayoutId id="2147483959" r:id="rId24"/>
    <p:sldLayoutId id="2147483965" r:id="rId25"/>
    <p:sldLayoutId id="2147483960" r:id="rId26"/>
    <p:sldLayoutId id="2147483961" r:id="rId27"/>
    <p:sldLayoutId id="2147483962" r:id="rId28"/>
    <p:sldLayoutId id="2147483985" r:id="rId29"/>
    <p:sldLayoutId id="2147483986" r:id="rId30"/>
    <p:sldLayoutId id="2147483987" r:id="rId31"/>
    <p:sldLayoutId id="2147483988" r:id="rId32"/>
    <p:sldLayoutId id="2147483983" r:id="rId33"/>
    <p:sldLayoutId id="2147483990" r:id="rId34"/>
    <p:sldLayoutId id="2147483991" r:id="rId35"/>
    <p:sldLayoutId id="2147483992" r:id="rId36"/>
    <p:sldLayoutId id="2147483993" r:id="rId37"/>
    <p:sldLayoutId id="2147483994" r:id="rId38"/>
    <p:sldLayoutId id="2147483995" r:id="rId39"/>
    <p:sldLayoutId id="2147483989" r:id="rId40"/>
    <p:sldLayoutId id="2147483997" r:id="rId41"/>
    <p:sldLayoutId id="2147483998" r:id="rId42"/>
    <p:sldLayoutId id="2147484000" r:id="rId43"/>
    <p:sldLayoutId id="2147484001" r:id="rId44"/>
    <p:sldLayoutId id="2147484002" r:id="rId45"/>
    <p:sldLayoutId id="2147484003" r:id="rId46"/>
    <p:sldLayoutId id="2147483996" r:id="rId47"/>
    <p:sldLayoutId id="2147484005" r:id="rId48"/>
    <p:sldLayoutId id="2147484006" r:id="rId49"/>
    <p:sldLayoutId id="2147484007" r:id="rId50"/>
    <p:sldLayoutId id="2147484008" r:id="rId51"/>
    <p:sldLayoutId id="2147484009" r:id="rId52"/>
    <p:sldLayoutId id="2147484010" r:id="rId53"/>
    <p:sldLayoutId id="2147484011" r:id="rId54"/>
    <p:sldLayoutId id="2147484012" r:id="rId55"/>
    <p:sldLayoutId id="2147484004" r:id="rId56"/>
    <p:sldLayoutId id="2147484014" r:id="rId57"/>
    <p:sldLayoutId id="2147484015" r:id="rId58"/>
    <p:sldLayoutId id="2147484016" r:id="rId59"/>
    <p:sldLayoutId id="2147484013" r:id="rId60"/>
    <p:sldLayoutId id="2147483973" r:id="rId61"/>
    <p:sldLayoutId id="2147483974" r:id="rId62"/>
    <p:sldLayoutId id="2147483975" r:id="rId63"/>
    <p:sldLayoutId id="2147483976" r:id="rId64"/>
    <p:sldLayoutId id="2147483952" r:id="rId65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800" b="0" i="0" kern="1200" spc="-200" baseline="0">
          <a:solidFill>
            <a:schemeClr val="accent1"/>
          </a:solidFill>
          <a:latin typeface="Denim WD SemiBold" panose="020B0505030102020204" pitchFamily="34" charset="77"/>
          <a:ea typeface="+mj-ea"/>
          <a:cs typeface="Denim WD SemiBold" panose="020B0505030102020204" pitchFamily="34" charset="77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2000" kern="1200">
          <a:solidFill>
            <a:schemeClr val="accent1"/>
          </a:solidFill>
          <a:latin typeface="Denim" panose="020B0504030102020204" pitchFamily="34" charset="77"/>
          <a:ea typeface="+mn-ea"/>
          <a:cs typeface="Denim" panose="020B0504030102020204" pitchFamily="34" charset="77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/>
        <a:defRPr sz="1600" b="0" kern="1200">
          <a:solidFill>
            <a:schemeClr val="tx1"/>
          </a:solidFill>
          <a:latin typeface="Denim" panose="020B0504030102020204" pitchFamily="34" charset="77"/>
          <a:ea typeface="+mn-ea"/>
          <a:cs typeface="Denim" panose="020B0504030102020204" pitchFamily="34" charset="77"/>
        </a:defRPr>
      </a:lvl2pPr>
      <a:lvl3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>
          <a:schemeClr val="accent1"/>
        </a:buClr>
        <a:buFont typeface="Arial Unicode MS" panose="020B0604020202020204" pitchFamily="34" charset="-128"/>
        <a:buChar char="◆"/>
        <a:tabLst/>
        <a:defRPr sz="1600" kern="1200">
          <a:solidFill>
            <a:schemeClr val="tx1"/>
          </a:solidFill>
          <a:latin typeface="Denim" panose="020B0504030102020204" pitchFamily="34" charset="77"/>
          <a:ea typeface="+mn-ea"/>
          <a:cs typeface="Denim" panose="020B0504030102020204" pitchFamily="34" charset="77"/>
        </a:defRPr>
      </a:lvl3pPr>
      <a:lvl4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>
          <a:schemeClr val="accent1"/>
        </a:buClr>
        <a:buFont typeface="Arial Unicode MS" panose="020B0604020202020204" pitchFamily="34" charset="-128"/>
        <a:buChar char="◇"/>
        <a:tabLst/>
        <a:defRPr sz="1600" kern="1200">
          <a:solidFill>
            <a:schemeClr val="tx1"/>
          </a:solidFill>
          <a:latin typeface="Denim" panose="020B0504030102020204" pitchFamily="34" charset="77"/>
          <a:ea typeface="+mn-ea"/>
          <a:cs typeface="Denim" panose="020B0504030102020204" pitchFamily="34" charset="77"/>
        </a:defRPr>
      </a:lvl4pPr>
      <a:lvl5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>
          <a:schemeClr val="accent1"/>
        </a:buClr>
        <a:buFont typeface="Arial Unicode MS" panose="020B0604020202020204" pitchFamily="34" charset="-128"/>
        <a:buChar char="◇"/>
        <a:tabLst/>
        <a:defRPr sz="1600" kern="1200">
          <a:solidFill>
            <a:schemeClr val="tx1"/>
          </a:solidFill>
          <a:latin typeface="Denim" panose="020B0504030102020204" pitchFamily="34" charset="77"/>
          <a:ea typeface="+mn-ea"/>
          <a:cs typeface="Denim" panose="020B0504030102020204" pitchFamily="34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23">
          <p15:clr>
            <a:srgbClr val="F26B43"/>
          </p15:clr>
        </p15:guide>
        <p15:guide id="2" pos="3840">
          <p15:clr>
            <a:srgbClr val="F26B43"/>
          </p15:clr>
        </p15:guide>
        <p15:guide id="3" pos="222">
          <p15:clr>
            <a:srgbClr val="F26B43"/>
          </p15:clr>
        </p15:guide>
        <p15:guide id="4" pos="7461">
          <p15:clr>
            <a:srgbClr val="F26B43"/>
          </p15:clr>
        </p15:guide>
        <p15:guide id="5" orient="horz" pos="218">
          <p15:clr>
            <a:srgbClr val="F26B43"/>
          </p15:clr>
        </p15:guide>
        <p15:guide id="6" orient="horz" pos="4088">
          <p15:clr>
            <a:srgbClr val="F26B43"/>
          </p15:clr>
        </p15:guide>
        <p15:guide id="7" pos="922">
          <p15:clr>
            <a:srgbClr val="F26B43"/>
          </p15:clr>
        </p15:guide>
        <p15:guide id="8" pos="1040">
          <p15:clr>
            <a:srgbClr val="F26B43"/>
          </p15:clr>
        </p15:guide>
        <p15:guide id="9" pos="1736">
          <p15:clr>
            <a:srgbClr val="F26B43"/>
          </p15:clr>
        </p15:guide>
        <p15:guide id="10" pos="1857">
          <p15:clr>
            <a:srgbClr val="F26B43"/>
          </p15:clr>
        </p15:guide>
        <p15:guide id="11" pos="2556">
          <p15:clr>
            <a:srgbClr val="F26B43"/>
          </p15:clr>
        </p15:guide>
        <p15:guide id="12" pos="3372">
          <p15:clr>
            <a:srgbClr val="F26B43"/>
          </p15:clr>
        </p15:guide>
        <p15:guide id="13" pos="4192">
          <p15:clr>
            <a:srgbClr val="F26B43"/>
          </p15:clr>
        </p15:guide>
        <p15:guide id="14" pos="5008">
          <p15:clr>
            <a:srgbClr val="F26B43"/>
          </p15:clr>
        </p15:guide>
        <p15:guide id="15" pos="5827">
          <p15:clr>
            <a:srgbClr val="F26B43"/>
          </p15:clr>
        </p15:guide>
        <p15:guide id="16" pos="6644">
          <p15:clr>
            <a:srgbClr val="F26B43"/>
          </p15:clr>
        </p15:guide>
        <p15:guide id="17" pos="6762">
          <p15:clr>
            <a:srgbClr val="F26B43"/>
          </p15:clr>
        </p15:guide>
        <p15:guide id="18" pos="2674">
          <p15:clr>
            <a:srgbClr val="F26B43"/>
          </p15:clr>
        </p15:guide>
        <p15:guide id="19" pos="3492">
          <p15:clr>
            <a:srgbClr val="F26B43"/>
          </p15:clr>
        </p15:guide>
        <p15:guide id="20" pos="4310">
          <p15:clr>
            <a:srgbClr val="F26B43"/>
          </p15:clr>
        </p15:guide>
        <p15:guide id="21" pos="5128">
          <p15:clr>
            <a:srgbClr val="F26B43"/>
          </p15:clr>
        </p15:guide>
        <p15:guide id="22" pos="5945">
          <p15:clr>
            <a:srgbClr val="F26B43"/>
          </p15:clr>
        </p15:guide>
        <p15:guide id="23" orient="horz" pos="765">
          <p15:clr>
            <a:srgbClr val="F26B43"/>
          </p15:clr>
        </p15:guide>
        <p15:guide id="24" orient="horz" pos="1429">
          <p15:clr>
            <a:srgbClr val="F26B43"/>
          </p15:clr>
        </p15:guide>
        <p15:guide id="25" orient="horz" pos="880">
          <p15:clr>
            <a:srgbClr val="F26B43"/>
          </p15:clr>
        </p15:guide>
        <p15:guide id="26" orient="horz" pos="1545">
          <p15:clr>
            <a:srgbClr val="F26B43"/>
          </p15:clr>
        </p15:guide>
        <p15:guide id="27" orient="horz" pos="2094">
          <p15:clr>
            <a:srgbClr val="F26B43"/>
          </p15:clr>
        </p15:guide>
        <p15:guide id="28" orient="horz" pos="2208">
          <p15:clr>
            <a:srgbClr val="F26B43"/>
          </p15:clr>
        </p15:guide>
        <p15:guide id="29" orient="horz" pos="2758">
          <p15:clr>
            <a:srgbClr val="F26B43"/>
          </p15:clr>
        </p15:guide>
        <p15:guide id="30" orient="horz" pos="2872">
          <p15:clr>
            <a:srgbClr val="F26B43"/>
          </p15:clr>
        </p15:guide>
        <p15:guide id="31" orient="horz" pos="353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79C5A9-E07D-018C-19B3-6F731EA9D8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792" r="17542"/>
          <a:stretch>
            <a:fillRect/>
          </a:stretch>
        </p:blipFill>
        <p:spPr>
          <a:xfrm>
            <a:off x="6096000" y="10"/>
            <a:ext cx="6096000" cy="685799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4E0BAC-8D7B-68D3-CECE-D415FB072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655" y="322011"/>
            <a:ext cx="5191124" cy="2706324"/>
          </a:xfrm>
        </p:spPr>
        <p:txBody>
          <a:bodyPr anchor="t">
            <a:normAutofit/>
          </a:bodyPr>
          <a:lstStyle/>
          <a:p>
            <a:r>
              <a:rPr lang="en-BG" sz="5200" b="1"/>
              <a:t>🚀</a:t>
            </a:r>
            <a:r>
              <a:rPr lang="en-GB" sz="5200" b="1"/>
              <a:t>JCON 2026 Takeaways: </a:t>
            </a:r>
            <a:br>
              <a:rPr lang="bg-BG" sz="5200" b="1"/>
            </a:br>
            <a:r>
              <a:rPr lang="en-GB" sz="5200" b="1"/>
              <a:t>From Talks to Production</a:t>
            </a:r>
            <a:endParaRPr lang="en-AT" sz="52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C2725E-FF1D-1995-BCF1-A43130D89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25" y="4576401"/>
            <a:ext cx="5169353" cy="1038588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By Kaloyan Georgiev,</a:t>
            </a:r>
            <a:endParaRPr lang="en-US"/>
          </a:p>
          <a:p>
            <a:pPr>
              <a:spcAft>
                <a:spcPts val="600"/>
              </a:spcAft>
            </a:pPr>
            <a:r>
              <a:rPr lang="en-US" dirty="0"/>
              <a:t>Principal Engineer @ </a:t>
            </a:r>
            <a:r>
              <a:rPr lang="en-US" dirty="0" err="1"/>
              <a:t>Paysafe</a:t>
            </a:r>
            <a:endParaRPr lang="en-US"/>
          </a:p>
          <a:p>
            <a:pPr>
              <a:spcAft>
                <a:spcPts val="600"/>
              </a:spcAft>
            </a:pPr>
            <a:r>
              <a:rPr lang="en-US" dirty="0"/>
              <a:t>14 years at the company</a:t>
            </a:r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091631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16C10-1F2B-52FA-A0BE-B568FB835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655" y="1315064"/>
            <a:ext cx="7220519" cy="4227871"/>
          </a:xfrm>
        </p:spPr>
        <p:txBody>
          <a:bodyPr/>
          <a:lstStyle/>
          <a:p>
            <a:r>
              <a:rPr lang="en-US" sz="2400" b="1" dirty="0"/>
              <a:t> </a:t>
            </a:r>
            <a:r>
              <a:rPr lang="en-GB" sz="2400" b="1" dirty="0"/>
              <a:t>Why JCON?</a:t>
            </a:r>
            <a:br>
              <a:rPr lang="en-GB" sz="2400" b="1" dirty="0"/>
            </a:br>
            <a:br>
              <a:rPr lang="en-GB" sz="2400" b="1" dirty="0"/>
            </a:br>
            <a:r>
              <a:rPr lang="en-GB" sz="2400" b="1" dirty="0"/>
              <a:t>The Experience</a:t>
            </a:r>
            <a:br>
              <a:rPr lang="en-GB" sz="2400" b="1" dirty="0"/>
            </a:br>
            <a:br>
              <a:rPr lang="en-GB" sz="2400" b="1" dirty="0"/>
            </a:br>
            <a:r>
              <a:rPr lang="en-GB" sz="2400" b="1" dirty="0"/>
              <a:t>What Everyone Was Talking About</a:t>
            </a:r>
            <a:br>
              <a:rPr lang="en-GB" sz="2400" b="1" dirty="0"/>
            </a:br>
            <a:br>
              <a:rPr lang="en-GB" sz="2400" b="1" dirty="0"/>
            </a:br>
            <a:r>
              <a:rPr lang="en-GB" sz="2400" b="1" dirty="0"/>
              <a:t>Workshop – Java Modernization with AI</a:t>
            </a:r>
            <a:br>
              <a:rPr lang="en-GB" sz="2400" b="1" dirty="0"/>
            </a:br>
            <a:br>
              <a:rPr lang="en-GB" sz="2400" b="1" dirty="0"/>
            </a:br>
            <a:r>
              <a:rPr lang="en-GB" sz="2400" b="1" dirty="0"/>
              <a:t>What Can We Start Doing Tomorrow</a:t>
            </a:r>
            <a:br>
              <a:rPr lang="en-GB" sz="2400" b="1" dirty="0"/>
            </a:br>
            <a:br>
              <a:rPr lang="en-GB" sz="2400" b="1" dirty="0"/>
            </a:br>
            <a:r>
              <a:rPr lang="en-GB" sz="2400" b="1" dirty="0"/>
              <a:t>To be continued….</a:t>
            </a:r>
            <a:br>
              <a:rPr lang="en-GB" sz="2400" b="1" dirty="0"/>
            </a:br>
            <a:br>
              <a:rPr lang="en-GB" sz="2400" b="1" dirty="0"/>
            </a:br>
            <a:r>
              <a:rPr lang="en-GB" sz="2400" b="1" dirty="0"/>
              <a:t>Q&amp;A</a:t>
            </a:r>
            <a:endParaRPr lang="en-BG" sz="2400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FEF4130-7A7D-D773-309D-14D790AEB83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34978" r="34978"/>
          <a:stretch>
            <a:fillRect/>
          </a:stretch>
        </p:blipFill>
        <p:spPr>
          <a:xfrm>
            <a:off x="8013290" y="0"/>
            <a:ext cx="4175535" cy="6858000"/>
          </a:xfrm>
          <a:prstGeom prst="rect">
            <a:avLst/>
          </a:prstGeom>
          <a:solidFill>
            <a:srgbClr val="FFFFFF">
              <a:lumMod val="85000"/>
            </a:srgbClr>
          </a:solidFill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425B3CB-3592-462C-D546-B0B7BE12BB30}"/>
              </a:ext>
            </a:extLst>
          </p:cNvPr>
          <p:cNvSpPr txBox="1">
            <a:spLocks/>
          </p:cNvSpPr>
          <p:nvPr/>
        </p:nvSpPr>
        <p:spPr>
          <a:xfrm>
            <a:off x="330655" y="309716"/>
            <a:ext cx="8049670" cy="4129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7400" b="0" i="0" kern="1200" spc="-200" baseline="0">
                <a:solidFill>
                  <a:schemeClr val="accent4"/>
                </a:solidFill>
                <a:latin typeface="Denim WD SemiBold" panose="020B0505030102020204" pitchFamily="34" charset="77"/>
                <a:ea typeface="+mj-ea"/>
                <a:cs typeface="Denim WD SemiBold" panose="020B0505030102020204" pitchFamily="34" charset="77"/>
              </a:defRPr>
            </a:lvl1pPr>
          </a:lstStyle>
          <a:p>
            <a:r>
              <a:rPr lang="en-BG" sz="2400" dirty="0"/>
              <a:t>📄  </a:t>
            </a:r>
            <a:r>
              <a:rPr lang="en-GB" sz="2400" dirty="0"/>
              <a:t>Agenda</a:t>
            </a:r>
            <a:endParaRPr lang="en-BG" sz="2400" dirty="0"/>
          </a:p>
        </p:txBody>
      </p:sp>
    </p:spTree>
    <p:extLst>
      <p:ext uri="{BB962C8B-B14F-4D97-AF65-F5344CB8AC3E}">
        <p14:creationId xmlns:p14="http://schemas.microsoft.com/office/powerpoint/2010/main" val="2348370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1938F-D2C6-CC82-67B3-E30BF009A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4EB12-AFEF-8DF3-3D86-BA8F6C5374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629" y="261257"/>
            <a:ext cx="11967586" cy="800925"/>
          </a:xfrm>
        </p:spPr>
        <p:txBody>
          <a:bodyPr/>
          <a:lstStyle/>
          <a:p>
            <a:pPr algn="ctr"/>
            <a:r>
              <a:rPr lang="en-GB" sz="4000" b="1" dirty="0"/>
              <a:t>Why JCON 2026? </a:t>
            </a:r>
            <a:endParaRPr lang="en-AT" sz="40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4C666C-87D4-45AF-935E-C9019430FE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550" y="2200562"/>
            <a:ext cx="7084268" cy="2826327"/>
          </a:xfrm>
        </p:spPr>
        <p:txBody>
          <a:bodyPr/>
          <a:lstStyle/>
          <a:p>
            <a:r>
              <a:rPr lang="en-BG" sz="2400" dirty="0"/>
              <a:t>• 🇪🇺 One of Europe’s largest Java conferences</a:t>
            </a:r>
          </a:p>
          <a:p>
            <a:r>
              <a:rPr lang="en-BG" sz="2400" dirty="0"/>
              <a:t>• 👨‍💻 1000+ engineers, architects &amp; tech leaders</a:t>
            </a:r>
          </a:p>
          <a:p>
            <a:r>
              <a:rPr lang="en-BG" sz="2400" dirty="0"/>
              <a:t>• 🚀 Latest trends from Java ecosystem contributors</a:t>
            </a:r>
          </a:p>
          <a:p>
            <a:r>
              <a:rPr lang="en-BG" sz="2400" dirty="0"/>
              <a:t>• ⚙️ Real-world production experience</a:t>
            </a:r>
          </a:p>
          <a:p>
            <a:r>
              <a:rPr lang="en-BG" sz="2400" dirty="0"/>
              <a:t>• 🎯 Validate Paysafe’s technology direction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126FD7-C7C1-7921-31AB-F334E11A0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384" y="1858781"/>
            <a:ext cx="4261066" cy="282632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0253265-58D2-C1D0-1802-B77FEA344437}"/>
              </a:ext>
            </a:extLst>
          </p:cNvPr>
          <p:cNvSpPr txBox="1">
            <a:spLocks/>
          </p:cNvSpPr>
          <p:nvPr/>
        </p:nvSpPr>
        <p:spPr>
          <a:xfrm>
            <a:off x="3372749" y="292386"/>
            <a:ext cx="866741" cy="36933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7400" b="0" i="0" kern="1200" spc="-200" baseline="0">
                <a:solidFill>
                  <a:schemeClr val="bg1"/>
                </a:solidFill>
                <a:latin typeface="Denim WD SemiBold" panose="020B0505030102020204" pitchFamily="34" charset="77"/>
                <a:ea typeface="+mj-ea"/>
                <a:cs typeface="Denim WD SemiBold" panose="020B0505030102020204" pitchFamily="34" charset="77"/>
              </a:defRPr>
            </a:lvl1pPr>
          </a:lstStyle>
          <a:p>
            <a:pPr algn="ctr"/>
            <a:r>
              <a:rPr lang="en-GB" sz="4200" b="1" dirty="0"/>
              <a:t>☕️</a:t>
            </a:r>
            <a:endParaRPr lang="en-AT" sz="4200"/>
          </a:p>
        </p:txBody>
      </p:sp>
    </p:spTree>
    <p:extLst>
      <p:ext uri="{BB962C8B-B14F-4D97-AF65-F5344CB8AC3E}">
        <p14:creationId xmlns:p14="http://schemas.microsoft.com/office/powerpoint/2010/main" val="1513960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02592-306F-C6FD-2BC9-A8EDC900A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1C758-BFA7-3C48-FBCA-D7DB789FA1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1633" y="229753"/>
            <a:ext cx="11967586" cy="800925"/>
          </a:xfrm>
        </p:spPr>
        <p:txBody>
          <a:bodyPr/>
          <a:lstStyle/>
          <a:p>
            <a:pPr algn="ctr"/>
            <a:r>
              <a:rPr lang="en-US" sz="4000" dirty="0"/>
              <a:t>The Experience</a:t>
            </a:r>
            <a:endParaRPr lang="en-AT" sz="40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E01960-F7E2-E7B8-1052-7FD5F529A1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435" y="1699118"/>
            <a:ext cx="7009189" cy="2208878"/>
          </a:xfrm>
        </p:spPr>
        <p:txBody>
          <a:bodyPr/>
          <a:lstStyle/>
          <a:p>
            <a:r>
              <a:rPr lang="en-BG" sz="2400" dirty="0"/>
              <a:t>• 👨‍💻 Workshops</a:t>
            </a:r>
          </a:p>
          <a:p>
            <a:r>
              <a:rPr lang="en-BG" sz="2400" dirty="0"/>
              <a:t>• 👥 Community discussions</a:t>
            </a:r>
          </a:p>
          <a:p>
            <a:r>
              <a:rPr lang="en-BG" sz="2400" dirty="0"/>
              <a:t>• 📖 Open source projects</a:t>
            </a:r>
          </a:p>
          <a:p>
            <a:r>
              <a:rPr lang="en-BG" sz="2400" dirty="0"/>
              <a:t>• 🏪 Vendor showcases</a:t>
            </a:r>
          </a:p>
          <a:p>
            <a:r>
              <a:rPr lang="en-BG" sz="2400" dirty="0"/>
              <a:t>• 🌍 Networking with engineers from around the world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B8AC158-CC79-A8A7-93BB-727A7B98E141}"/>
              </a:ext>
            </a:extLst>
          </p:cNvPr>
          <p:cNvSpPr txBox="1">
            <a:spLocks/>
          </p:cNvSpPr>
          <p:nvPr/>
        </p:nvSpPr>
        <p:spPr>
          <a:xfrm>
            <a:off x="3372749" y="292386"/>
            <a:ext cx="866741" cy="36933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7400" b="0" i="0" kern="1200" spc="-200" baseline="0">
                <a:solidFill>
                  <a:schemeClr val="bg1"/>
                </a:solidFill>
                <a:latin typeface="Denim WD SemiBold" panose="020B0505030102020204" pitchFamily="34" charset="77"/>
                <a:ea typeface="+mj-ea"/>
                <a:cs typeface="Denim WD SemiBold" panose="020B0505030102020204" pitchFamily="34" charset="77"/>
              </a:defRPr>
            </a:lvl1pPr>
          </a:lstStyle>
          <a:p>
            <a:pPr algn="ctr"/>
            <a:r>
              <a:rPr lang="en-US" sz="4200" dirty="0"/>
              <a:t>🤩</a:t>
            </a:r>
            <a:endParaRPr lang="en-AT" sz="4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343256-3872-E0E9-F1CA-967AE2079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624" y="1285240"/>
            <a:ext cx="4719118" cy="42875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878C23-E378-56E6-A14B-713F30AFD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0" y="4409441"/>
            <a:ext cx="4481924" cy="116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693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8A96C-F959-5624-CC58-DC26615E4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4088F-ABC0-FB82-702D-7E30D6E8BC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31869" y="260882"/>
            <a:ext cx="11967586" cy="572238"/>
          </a:xfrm>
        </p:spPr>
        <p:txBody>
          <a:bodyPr/>
          <a:lstStyle/>
          <a:p>
            <a:pPr algn="ctr"/>
            <a:r>
              <a:rPr lang="en-GB" sz="4000" b="1" dirty="0"/>
              <a:t>What Everyone Was Talking About</a:t>
            </a:r>
            <a:br>
              <a:rPr lang="en-BG" sz="4000" b="1" dirty="0"/>
            </a:br>
            <a:endParaRPr lang="en-AT" sz="40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2C3771-8D52-F8C7-1A10-862E4305A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80" y="2200563"/>
            <a:ext cx="7492538" cy="2208878"/>
          </a:xfrm>
        </p:spPr>
        <p:txBody>
          <a:bodyPr/>
          <a:lstStyle/>
          <a:p>
            <a:r>
              <a:rPr lang="en-BG" sz="2400" dirty="0"/>
              <a:t>• 👨‍💻TBD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F925D57-A519-7602-C7A4-A5953B737278}"/>
              </a:ext>
            </a:extLst>
          </p:cNvPr>
          <p:cNvSpPr txBox="1">
            <a:spLocks/>
          </p:cNvSpPr>
          <p:nvPr/>
        </p:nvSpPr>
        <p:spPr>
          <a:xfrm>
            <a:off x="1330589" y="362334"/>
            <a:ext cx="866741" cy="36933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7400" b="0" i="0" kern="1200" spc="-200" baseline="0">
                <a:solidFill>
                  <a:schemeClr val="bg1"/>
                </a:solidFill>
                <a:latin typeface="Denim WD SemiBold" panose="020B0505030102020204" pitchFamily="34" charset="77"/>
                <a:ea typeface="+mj-ea"/>
                <a:cs typeface="Denim WD SemiBold" panose="020B0505030102020204" pitchFamily="34" charset="77"/>
              </a:defRPr>
            </a:lvl1pPr>
          </a:lstStyle>
          <a:p>
            <a:pPr algn="ctr"/>
            <a:r>
              <a:rPr lang="en-US" sz="4200" dirty="0"/>
              <a:t>🚀</a:t>
            </a:r>
            <a:endParaRPr lang="en-AT" sz="4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CCC4E3-4415-AAD9-7F65-CCE949018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108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7641B-DCEE-2BA9-AD95-D1C08DC86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4DE68-4ABF-2E36-0D59-DCE99DD2D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31869" y="260882"/>
            <a:ext cx="11967586" cy="572238"/>
          </a:xfrm>
        </p:spPr>
        <p:txBody>
          <a:bodyPr/>
          <a:lstStyle/>
          <a:p>
            <a:pPr algn="ctr"/>
            <a:r>
              <a:rPr lang="en-BG" sz="4000" b="1" dirty="0"/>
              <a:t>Java Modernization with AI</a:t>
            </a:r>
            <a:br>
              <a:rPr lang="en-BG" sz="4000" b="1" dirty="0"/>
            </a:br>
            <a:endParaRPr lang="en-AT" sz="40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38AF81-CA5D-07AA-46A5-8DC8B43DF0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80" y="2200563"/>
            <a:ext cx="7492538" cy="2208878"/>
          </a:xfrm>
        </p:spPr>
        <p:txBody>
          <a:bodyPr/>
          <a:lstStyle/>
          <a:p>
            <a:r>
              <a:rPr lang="en-BG" sz="2400" dirty="0"/>
              <a:t>• 👨‍💻TBD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1D2793-E8CF-872F-3689-94A1905E2B3F}"/>
              </a:ext>
            </a:extLst>
          </p:cNvPr>
          <p:cNvSpPr txBox="1">
            <a:spLocks/>
          </p:cNvSpPr>
          <p:nvPr/>
        </p:nvSpPr>
        <p:spPr>
          <a:xfrm>
            <a:off x="2051949" y="362334"/>
            <a:ext cx="866741" cy="36933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7400" b="0" i="0" kern="1200" spc="-200" baseline="0">
                <a:solidFill>
                  <a:schemeClr val="bg1"/>
                </a:solidFill>
                <a:latin typeface="Denim WD SemiBold" panose="020B0505030102020204" pitchFamily="34" charset="77"/>
                <a:ea typeface="+mj-ea"/>
                <a:cs typeface="Denim WD SemiBold" panose="020B0505030102020204" pitchFamily="34" charset="77"/>
              </a:defRPr>
            </a:lvl1pPr>
          </a:lstStyle>
          <a:p>
            <a:pPr algn="ctr"/>
            <a:r>
              <a:rPr lang="en-US" sz="4200" dirty="0"/>
              <a:t>☕️</a:t>
            </a:r>
            <a:endParaRPr lang="en-AT" sz="4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69B2EB-C086-7A70-C1A7-D8A42397F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3"/>
            <a:ext cx="12192000" cy="68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785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B0669-A0DE-A317-9512-50D1063B9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587F9-79C9-9ECB-D45E-D22678AE56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31869" y="260882"/>
            <a:ext cx="11967586" cy="572238"/>
          </a:xfrm>
        </p:spPr>
        <p:txBody>
          <a:bodyPr/>
          <a:lstStyle/>
          <a:p>
            <a:pPr algn="ctr"/>
            <a:r>
              <a:rPr lang="en-BG" sz="4000" b="1" dirty="0"/>
              <a:t>Java Modernization with AI</a:t>
            </a:r>
            <a:br>
              <a:rPr lang="en-BG" sz="4000" b="1" dirty="0"/>
            </a:br>
            <a:endParaRPr lang="en-AT" sz="40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191529-0609-7059-462C-2E604DFDC7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80" y="2200563"/>
            <a:ext cx="7492538" cy="2208878"/>
          </a:xfrm>
        </p:spPr>
        <p:txBody>
          <a:bodyPr/>
          <a:lstStyle/>
          <a:p>
            <a:r>
              <a:rPr lang="en-BG" sz="2400" dirty="0"/>
              <a:t>• 👨‍💻TBD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3B6E80C-AFA9-CF11-1801-FA96CDF9F474}"/>
              </a:ext>
            </a:extLst>
          </p:cNvPr>
          <p:cNvSpPr txBox="1">
            <a:spLocks/>
          </p:cNvSpPr>
          <p:nvPr/>
        </p:nvSpPr>
        <p:spPr>
          <a:xfrm>
            <a:off x="2051949" y="362334"/>
            <a:ext cx="866741" cy="36933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7400" b="0" i="0" kern="1200" spc="-200" baseline="0">
                <a:solidFill>
                  <a:schemeClr val="bg1"/>
                </a:solidFill>
                <a:latin typeface="Denim WD SemiBold" panose="020B0505030102020204" pitchFamily="34" charset="77"/>
                <a:ea typeface="+mj-ea"/>
                <a:cs typeface="Denim WD SemiBold" panose="020B0505030102020204" pitchFamily="34" charset="77"/>
              </a:defRPr>
            </a:lvl1pPr>
          </a:lstStyle>
          <a:p>
            <a:pPr algn="ctr"/>
            <a:r>
              <a:rPr lang="en-US" sz="4200" dirty="0"/>
              <a:t>☕️</a:t>
            </a:r>
            <a:endParaRPr lang="en-AT" sz="4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9AB5DF-6B61-E49A-B734-C345095E9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617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A286F-6950-F608-4291-C979CDBD3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CAFC0-8F5B-64FC-DBFB-65BA60C997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629" y="261257"/>
            <a:ext cx="11967586" cy="800925"/>
          </a:xfrm>
        </p:spPr>
        <p:txBody>
          <a:bodyPr/>
          <a:lstStyle/>
          <a:p>
            <a:pPr algn="ctr"/>
            <a:r>
              <a:rPr lang="en-GB" sz="4000" b="1" dirty="0"/>
              <a:t>To Be Continued…</a:t>
            </a:r>
            <a:endParaRPr lang="en-AT" sz="40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497BE7-72C5-CD02-D2FD-5A9DC9970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0767754">
            <a:off x="697355" y="2822860"/>
            <a:ext cx="7084268" cy="611464"/>
          </a:xfrm>
        </p:spPr>
        <p:txBody>
          <a:bodyPr/>
          <a:lstStyle/>
          <a:p>
            <a:r>
              <a:rPr lang="en-BG" dirty="0"/>
              <a:t>👨🏽‍💻 Let's build better software together.</a:t>
            </a:r>
          </a:p>
          <a:p>
            <a:endParaRPr lang="en-BG" sz="24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B3D18C2-C360-1DAC-27BA-BEA74AE63A42}"/>
              </a:ext>
            </a:extLst>
          </p:cNvPr>
          <p:cNvSpPr txBox="1">
            <a:spLocks/>
          </p:cNvSpPr>
          <p:nvPr/>
        </p:nvSpPr>
        <p:spPr>
          <a:xfrm>
            <a:off x="3372749" y="292386"/>
            <a:ext cx="866741" cy="36933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7400" b="0" i="0" kern="1200" spc="-200" baseline="0">
                <a:solidFill>
                  <a:schemeClr val="bg1"/>
                </a:solidFill>
                <a:latin typeface="Denim WD SemiBold" panose="020B0505030102020204" pitchFamily="34" charset="77"/>
                <a:ea typeface="+mj-ea"/>
                <a:cs typeface="Denim WD SemiBold" panose="020B0505030102020204" pitchFamily="34" charset="77"/>
              </a:defRPr>
            </a:lvl1pPr>
          </a:lstStyle>
          <a:p>
            <a:pPr algn="ctr"/>
            <a:r>
              <a:rPr lang="en-GB" sz="4200" b="1" dirty="0"/>
              <a:t>🎬</a:t>
            </a:r>
            <a:endParaRPr lang="en-AT" sz="4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69D8B5-ACF5-9463-F15E-FAA7D6489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763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5C486-BD9D-C475-471F-7086379E48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BG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5689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">
  <a:themeElements>
    <a:clrScheme name="paysafe 2024">
      <a:dk1>
        <a:srgbClr val="141414"/>
      </a:dk1>
      <a:lt1>
        <a:srgbClr val="FFFFFF"/>
      </a:lt1>
      <a:dk2>
        <a:srgbClr val="CDD2CB"/>
      </a:dk2>
      <a:lt2>
        <a:srgbClr val="F5F5F0"/>
      </a:lt2>
      <a:accent1>
        <a:srgbClr val="5928FF"/>
      </a:accent1>
      <a:accent2>
        <a:srgbClr val="141414"/>
      </a:accent2>
      <a:accent3>
        <a:srgbClr val="37DC4B"/>
      </a:accent3>
      <a:accent4>
        <a:srgbClr val="E1FABE"/>
      </a:accent4>
      <a:accent5>
        <a:srgbClr val="CDD2C8"/>
      </a:accent5>
      <a:accent6>
        <a:srgbClr val="787D78"/>
      </a:accent6>
      <a:hlink>
        <a:srgbClr val="5928FF"/>
      </a:hlink>
      <a:folHlink>
        <a:srgbClr val="41464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aysafe_PowerPoint Copilot Template" id="{3A01FEE0-06F2-EC4A-9015-03A650F82122}" vid="{E4017BCD-9E14-E44D-BD61-28E71366C9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2372E562A3D84C8F9A17D12D82D234" ma:contentTypeVersion="3" ma:contentTypeDescription="Create a new document." ma:contentTypeScope="" ma:versionID="725764445eb461adcb8592a5ae97dddc">
  <xsd:schema xmlns:xsd="http://www.w3.org/2001/XMLSchema" xmlns:xs="http://www.w3.org/2001/XMLSchema" xmlns:p="http://schemas.microsoft.com/office/2006/metadata/properties" xmlns:ns2="3efc3e92-7331-4218-9a71-1271b20cfbcc" targetNamespace="http://schemas.microsoft.com/office/2006/metadata/properties" ma:root="true" ma:fieldsID="4d153f5640ab69fcf115e9954a26dfa4" ns2:_="">
    <xsd:import namespace="3efc3e92-7331-4218-9a71-1271b20cfb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fc3e92-7331-4218-9a71-1271b20cfb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E845F91-75B2-49C2-87B5-85771FB446D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E0219DD-3200-48E3-BCEE-128F0EDC9B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fc3e92-7331-4218-9a71-1271b20cfb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420F391-8282-47B9-9AE9-67772DEA6C3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ea0679f-09fa-4528-8ac1-fa7f6af28b52}" enabled="1" method="Standard" siteId="{07018c2a-e7d8-4bf1-9456-092ad6aecf0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Title Slides</Template>
  <TotalTime>6579</TotalTime>
  <Words>951</Words>
  <Application>Microsoft Macintosh PowerPoint</Application>
  <PresentationFormat>Widescreen</PresentationFormat>
  <Paragraphs>84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Wingdings</vt:lpstr>
      <vt:lpstr>Aptos</vt:lpstr>
      <vt:lpstr>Denim WD SemiBold</vt:lpstr>
      <vt:lpstr>Denim</vt:lpstr>
      <vt:lpstr>Arial</vt:lpstr>
      <vt:lpstr>Denim SemiBold</vt:lpstr>
      <vt:lpstr>Arial Unicode MS</vt:lpstr>
      <vt:lpstr>Denim Medium</vt:lpstr>
      <vt:lpstr>Calibri</vt:lpstr>
      <vt:lpstr>Title Slides</vt:lpstr>
      <vt:lpstr>🚀JCON 2026 Takeaways:  From Talks to Production</vt:lpstr>
      <vt:lpstr> Why JCON?  The Experience  What Everyone Was Talking About  Workshop – Java Modernization with AI  What Can We Start Doing Tomorrow  To be continued….  Q&amp;A</vt:lpstr>
      <vt:lpstr>Why JCON 2026? </vt:lpstr>
      <vt:lpstr>The Experience</vt:lpstr>
      <vt:lpstr>What Everyone Was Talking About </vt:lpstr>
      <vt:lpstr>Java Modernization with AI </vt:lpstr>
      <vt:lpstr>Java Modernization with AI </vt:lpstr>
      <vt:lpstr>To Be Continued…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Kaloyan Georgiev</dc:creator>
  <cp:lastModifiedBy>Kaloyan Georgiev</cp:lastModifiedBy>
  <cp:revision>26</cp:revision>
  <dcterms:created xsi:type="dcterms:W3CDTF">2026-04-16T10:56:28Z</dcterms:created>
  <dcterms:modified xsi:type="dcterms:W3CDTF">2026-06-23T13:08:27Z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0x010100102372E562A3D84C8F9A17D12D82D234</vt:lpwstr>
  </property>
  <property fmtid="{D5CDD505-2E9C-101B-9397-08002B2CF9AE}" pid="3" name="Status">
    <vt:lpwstr>Draft</vt:lpwstr>
  </property>
</Properties>
</file>